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sldIdLst>
    <p:sldId id="262" r:id="rId5"/>
    <p:sldId id="260" r:id="rId6"/>
    <p:sldId id="281" r:id="rId7"/>
    <p:sldId id="265" r:id="rId8"/>
  </p:sldIdLst>
  <p:sldSz cx="77724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3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C61957-8A66-46B5-BA18-3C1B32141552}" v="38" dt="2026-02-20T14:59:59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16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Cabanas" userId="b282f10d-ce86-4ead-8742-cf4a4609b84e" providerId="ADAL" clId="{FD6C1123-57A3-4C2B-B0B2-B8D04E2C2EEB}"/>
    <pc:docChg chg="delSld">
      <pc:chgData name="Natalie Cabanas" userId="b282f10d-ce86-4ead-8742-cf4a4609b84e" providerId="ADAL" clId="{FD6C1123-57A3-4C2B-B0B2-B8D04E2C2EEB}" dt="2026-02-20T15:05:41.447" v="3" actId="47"/>
      <pc:docMkLst>
        <pc:docMk/>
      </pc:docMkLst>
      <pc:sldChg chg="del">
        <pc:chgData name="Natalie Cabanas" userId="b282f10d-ce86-4ead-8742-cf4a4609b84e" providerId="ADAL" clId="{FD6C1123-57A3-4C2B-B0B2-B8D04E2C2EEB}" dt="2026-02-20T15:05:35.949" v="0" actId="47"/>
        <pc:sldMkLst>
          <pc:docMk/>
          <pc:sldMk cId="547648648" sldId="266"/>
        </pc:sldMkLst>
      </pc:sldChg>
      <pc:sldChg chg="del">
        <pc:chgData name="Natalie Cabanas" userId="b282f10d-ce86-4ead-8742-cf4a4609b84e" providerId="ADAL" clId="{FD6C1123-57A3-4C2B-B0B2-B8D04E2C2EEB}" dt="2026-02-20T15:05:36.803" v="1" actId="47"/>
        <pc:sldMkLst>
          <pc:docMk/>
          <pc:sldMk cId="2567198604" sldId="267"/>
        </pc:sldMkLst>
      </pc:sldChg>
      <pc:sldChg chg="del">
        <pc:chgData name="Natalie Cabanas" userId="b282f10d-ce86-4ead-8742-cf4a4609b84e" providerId="ADAL" clId="{FD6C1123-57A3-4C2B-B0B2-B8D04E2C2EEB}" dt="2026-02-20T15:05:39.291" v="2" actId="47"/>
        <pc:sldMkLst>
          <pc:docMk/>
          <pc:sldMk cId="1204081314" sldId="272"/>
        </pc:sldMkLst>
      </pc:sldChg>
      <pc:sldChg chg="del">
        <pc:chgData name="Natalie Cabanas" userId="b282f10d-ce86-4ead-8742-cf4a4609b84e" providerId="ADAL" clId="{FD6C1123-57A3-4C2B-B0B2-B8D04E2C2EEB}" dt="2026-02-20T15:05:41.447" v="3" actId="47"/>
        <pc:sldMkLst>
          <pc:docMk/>
          <pc:sldMk cId="3994669069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43C1C-07FE-4766-B8C1-01C679A2E015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801D1-C0A2-4EA0-B754-9ED4C9D54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3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winners finish runner left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801D1-C0A2-4EA0-B754-9ED4C9D54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Ref idx="1001">
        <a:schemeClr val="bg1"/>
      </p:bgRef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/>
          <p:cNvSpPr/>
          <p:nvPr/>
        </p:nvSpPr>
        <p:spPr>
          <a:xfrm>
            <a:off x="-1" y="0"/>
            <a:ext cx="2757352" cy="10058400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18618" y="1953617"/>
            <a:ext cx="4495443" cy="4484370"/>
          </a:xfrm>
        </p:spPr>
        <p:txBody>
          <a:bodyPr anchor="b"/>
          <a:lstStyle>
            <a:lvl1pPr marL="72866" indent="0" algn="ctr">
              <a:buNone/>
              <a:defRPr sz="3953">
                <a:solidFill>
                  <a:schemeClr val="tx1"/>
                </a:solidFill>
                <a:latin typeface="DIN Black" panose="02020500000000000000" pitchFamily="18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18618" y="6665245"/>
            <a:ext cx="4495443" cy="506380"/>
          </a:xfrm>
        </p:spPr>
        <p:txBody>
          <a:bodyPr anchor="ctr"/>
          <a:lstStyle>
            <a:lvl1pPr marL="72866" indent="0" algn="ctr">
              <a:buNone/>
              <a:defRPr sz="1403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315536" y="1633825"/>
            <a:ext cx="2126278" cy="6790750"/>
          </a:xfrm>
        </p:spPr>
        <p:txBody>
          <a:bodyPr anchor="ctr"/>
          <a:lstStyle>
            <a:lvl1pPr marL="72866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Event Logo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008333" y="6494947"/>
            <a:ext cx="455199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253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 hasCustomPrompt="1"/>
          </p:nvPr>
        </p:nvSpPr>
        <p:spPr>
          <a:xfrm>
            <a:off x="264945" y="870272"/>
            <a:ext cx="7242510" cy="966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82A"/>
              </a:buClr>
              <a:buSzPts val="2800"/>
              <a:buFont typeface="Montserrat SemiBold"/>
              <a:buNone/>
              <a:defRPr sz="2295">
                <a:solidFill>
                  <a:srgbClr val="25282A"/>
                </a:solidFill>
                <a:latin typeface="+mj-lt"/>
                <a:ea typeface="Futura Std Book" panose="020B0802020204020204" pitchFamily="34" charset="0"/>
                <a:cs typeface="Futura Std Book" panose="020B0802020204020204" pitchFamily="34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Main Title</a:t>
            </a: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264945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37341" lvl="0" indent="-2185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2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3" name="Google Shape;63;p15"/>
          <p:cNvCxnSpPr/>
          <p:nvPr/>
        </p:nvCxnSpPr>
        <p:spPr>
          <a:xfrm>
            <a:off x="252273" y="1925667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6853"/>
            <a:ext cx="7780847" cy="291548"/>
          </a:xfrm>
          <a:prstGeom prst="rect">
            <a:avLst/>
          </a:prstGeom>
        </p:spPr>
      </p:pic>
      <p:sp>
        <p:nvSpPr>
          <p:cNvPr id="13" name="Google Shape;60;p15"/>
          <p:cNvSpPr txBox="1">
            <a:spLocks noGrp="1"/>
          </p:cNvSpPr>
          <p:nvPr>
            <p:ph type="body" idx="10"/>
          </p:nvPr>
        </p:nvSpPr>
        <p:spPr>
          <a:xfrm>
            <a:off x="4107540" y="3171856"/>
            <a:ext cx="3399915" cy="5762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37341" lvl="0" indent="-2185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  <a:defRPr sz="1190">
                <a:solidFill>
                  <a:schemeClr val="bg2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777221" lvl="1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1165831" lvl="2" indent="-25907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Google Shape;60;p15"/>
          <p:cNvSpPr txBox="1">
            <a:spLocks noGrp="1"/>
          </p:cNvSpPr>
          <p:nvPr>
            <p:ph type="body" idx="11" hasCustomPrompt="1"/>
          </p:nvPr>
        </p:nvSpPr>
        <p:spPr>
          <a:xfrm>
            <a:off x="264945" y="2046252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 baseline="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  <p:sp>
        <p:nvSpPr>
          <p:cNvPr id="16" name="Google Shape;60;p15"/>
          <p:cNvSpPr txBox="1">
            <a:spLocks noGrp="1"/>
          </p:cNvSpPr>
          <p:nvPr>
            <p:ph type="body" idx="12" hasCustomPrompt="1"/>
          </p:nvPr>
        </p:nvSpPr>
        <p:spPr>
          <a:xfrm>
            <a:off x="4107540" y="2046251"/>
            <a:ext cx="3399915" cy="112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11874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None/>
              <a:defRPr sz="1785" b="1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1pPr>
            <a:lvl2pPr marL="518147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DIN Pro Medium" panose="02000503040000020004" pitchFamily="2" charset="0"/>
                <a:cs typeface="DIN Pro Medium" panose="02000503040000020004" pitchFamily="2" charset="0"/>
                <a:sym typeface="Montserrat"/>
              </a:defRPr>
            </a:lvl2pPr>
            <a:lvl3pPr marL="906757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02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●"/>
              <a:defRPr sz="1020">
                <a:latin typeface="Montserrat"/>
                <a:ea typeface="Montserrat"/>
                <a:cs typeface="Montserrat"/>
                <a:sym typeface="Montserrat"/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SzPts val="1200"/>
              <a:buFont typeface="Montserrat"/>
              <a:buChar char="○"/>
              <a:defRPr sz="1020">
                <a:latin typeface="Montserrat"/>
                <a:ea typeface="Montserrat"/>
                <a:cs typeface="Montserrat"/>
                <a:sym typeface="Montserrat"/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SzPts val="1200"/>
              <a:buFont typeface="Montserrat"/>
              <a:buChar char="■"/>
              <a:defRPr sz="102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en-US"/>
              <a:t>Column Title</a:t>
            </a:r>
          </a:p>
        </p:txBody>
      </p:sp>
    </p:spTree>
    <p:extLst>
      <p:ext uri="{BB962C8B-B14F-4D97-AF65-F5344CB8AC3E}">
        <p14:creationId xmlns:p14="http://schemas.microsoft.com/office/powerpoint/2010/main" val="180680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>
  <p:cSld name="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7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 preserve="1">
  <p:cSld name="1_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372428" y="1732280"/>
            <a:ext cx="1918811" cy="6016413"/>
          </a:xfr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372428" y="8009467"/>
            <a:ext cx="1918811" cy="596053"/>
          </a:xfr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3" name="Google Shape;63;p15"/>
          <p:cNvCxnSpPr/>
          <p:nvPr/>
        </p:nvCxnSpPr>
        <p:spPr>
          <a:xfrm>
            <a:off x="603956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2963228" y="1732280"/>
            <a:ext cx="1918811" cy="6016413"/>
          </a:xfr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2963228" y="8009467"/>
            <a:ext cx="1918811" cy="596053"/>
          </a:xfr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6" name="Google Shape;63;p15"/>
          <p:cNvCxnSpPr/>
          <p:nvPr/>
        </p:nvCxnSpPr>
        <p:spPr>
          <a:xfrm>
            <a:off x="3194756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5440680" y="1732280"/>
            <a:ext cx="1918811" cy="6016413"/>
          </a:xfrm>
        </p:spPr>
        <p:txBody>
          <a:bodyPr anchor="ctr"/>
          <a:lstStyle>
            <a:lvl1pPr marL="72866" indent="0" algn="ctr">
              <a:buNone/>
              <a:defRPr sz="1530">
                <a:latin typeface="+mn-lt"/>
              </a:defRPr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5440680" y="8009467"/>
            <a:ext cx="1918811" cy="596053"/>
          </a:xfrm>
        </p:spPr>
        <p:txBody>
          <a:bodyPr/>
          <a:lstStyle>
            <a:lvl1pPr marL="72866" indent="0" algn="ctr">
              <a:spcBef>
                <a:spcPts val="0"/>
              </a:spcBef>
              <a:buNone/>
              <a:defRPr b="1">
                <a:latin typeface="+mj-lt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9" name="Google Shape;63;p15"/>
          <p:cNvCxnSpPr/>
          <p:nvPr/>
        </p:nvCxnSpPr>
        <p:spPr>
          <a:xfrm>
            <a:off x="5672208" y="7879080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Rectangle 19"/>
          <p:cNvSpPr/>
          <p:nvPr/>
        </p:nvSpPr>
        <p:spPr>
          <a:xfrm>
            <a:off x="0" y="9648613"/>
            <a:ext cx="7772400" cy="4097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</p:spTree>
    <p:extLst>
      <p:ext uri="{BB962C8B-B14F-4D97-AF65-F5344CB8AC3E}">
        <p14:creationId xmlns:p14="http://schemas.microsoft.com/office/powerpoint/2010/main" val="250840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s" preserve="1">
  <p:cSld name="1_Graph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22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 baseline="0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EVENT SCHEDULE</a:t>
            </a:r>
            <a:endParaRPr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264945" y="4206107"/>
            <a:ext cx="7242510" cy="164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060" b="1">
                <a:solidFill>
                  <a:schemeClr val="lt1"/>
                </a:solidFill>
                <a:latin typeface="Futura Std Book" panose="020B0802020204020204" pitchFamily="34" charset="0"/>
                <a:ea typeface="Futura Std Book" panose="020B0802020204020204" pitchFamily="34" charset="0"/>
                <a:cs typeface="Futura Std Book" panose="020B0802020204020204" pitchFamily="34" charset="0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9pPr>
          </a:lstStyle>
          <a:p>
            <a:r>
              <a:rPr lang="en-US"/>
              <a:t>Main Title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noFill/>
          <a:ln w="317500" cap="flat" cmpd="sng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cxnSp>
        <p:nvCxnSpPr>
          <p:cNvPr id="4" name="Straight Connector 3"/>
          <p:cNvCxnSpPr>
            <a:endCxn id="2" idx="0"/>
          </p:cNvCxnSpPr>
          <p:nvPr/>
        </p:nvCxnSpPr>
        <p:spPr>
          <a:xfrm flipH="1">
            <a:off x="3886200" y="0"/>
            <a:ext cx="3987981" cy="0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886200" y="10058400"/>
            <a:ext cx="3987981" cy="0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772400" y="-149012"/>
            <a:ext cx="1" cy="10367069"/>
          </a:xfrm>
          <a:prstGeom prst="line">
            <a:avLst/>
          </a:prstGeom>
          <a:ln w="317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80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>
  <p:cSld name="1_Section header">
    <p:bg>
      <p:bgPr>
        <a:solidFill>
          <a:schemeClr val="tx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1064079" y="4206107"/>
            <a:ext cx="6443376" cy="164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060" b="1">
                <a:solidFill>
                  <a:schemeClr val="lt1"/>
                </a:solidFill>
                <a:latin typeface="Futura Std Book" panose="020B0802020204020204" pitchFamily="34" charset="0"/>
                <a:ea typeface="Futura Std Book" panose="020B0802020204020204" pitchFamily="34" charset="0"/>
                <a:cs typeface="Futura Std Book" panose="020B0802020204020204" pitchFamily="34" charset="0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60"/>
            </a:lvl9pPr>
          </a:lstStyle>
          <a:p>
            <a:r>
              <a:rPr lang="en-US"/>
              <a:t>Main Title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noFill/>
          <a:ln w="317500" cap="flat" cmpd="dbl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58734" cy="1005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11" name="Google Shape;74;p18"/>
          <p:cNvSpPr txBox="1">
            <a:spLocks/>
          </p:cNvSpPr>
          <p:nvPr/>
        </p:nvSpPr>
        <p:spPr>
          <a:xfrm>
            <a:off x="1064079" y="5852294"/>
            <a:ext cx="6443376" cy="746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283" tIns="58283" rIns="58283" bIns="58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4800" b="1" i="0" u="none" strike="noStrike" cap="none">
                <a:solidFill>
                  <a:schemeClr val="lt1"/>
                </a:solidFill>
                <a:latin typeface="Futura Std Book" panose="020B0802020204020204" pitchFamily="34" charset="0"/>
                <a:ea typeface="Futura Std Book" panose="020B0802020204020204" pitchFamily="34" charset="0"/>
                <a:cs typeface="Futura Std Book" panose="020B0802020204020204" pitchFamily="34" charset="0"/>
                <a:sym typeface="Montserrat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530">
                <a:latin typeface="+mn-lt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1277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Idea + Photo">
  <p:cSld name="Main Idea + Photo">
    <p:bg>
      <p:bgPr>
        <a:solidFill>
          <a:schemeClr val="tx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135405" y="2081689"/>
            <a:ext cx="238680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Title</a:t>
            </a:r>
            <a:endParaRPr/>
          </a:p>
        </p:txBody>
      </p:sp>
      <p:sp>
        <p:nvSpPr>
          <p:cNvPr id="9" name="Google Shape;89;p21"/>
          <p:cNvSpPr txBox="1">
            <a:spLocks noGrp="1"/>
          </p:cNvSpPr>
          <p:nvPr>
            <p:ph type="body" idx="1" hasCustomPrompt="1"/>
          </p:nvPr>
        </p:nvSpPr>
        <p:spPr>
          <a:xfrm>
            <a:off x="135406" y="3559502"/>
            <a:ext cx="2386800" cy="6217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88610" lvl="0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  <a:latin typeface="+mn-lt"/>
              </a:defRPr>
            </a:lvl1pPr>
            <a:lvl2pPr marL="777221" lvl="1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  <a:defRPr sz="1020">
                <a:solidFill>
                  <a:schemeClr val="lt1"/>
                </a:solidFill>
                <a:latin typeface="+mn-lt"/>
              </a:defRPr>
            </a:lvl2pPr>
            <a:lvl3pPr marL="1165831" lvl="2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  <a:latin typeface="+mn-l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Subtitle  </a:t>
            </a:r>
          </a:p>
          <a:p>
            <a:pPr lvl="2"/>
            <a:r>
              <a:rPr lang="en-US"/>
              <a:t> Subtitle </a:t>
            </a:r>
          </a:p>
          <a:p>
            <a:pPr lvl="1"/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latin typeface="+mn-lt"/>
              </a:defRPr>
            </a:lvl1pPr>
            <a:lvl2pPr>
              <a:spcBef>
                <a:spcPts val="0"/>
              </a:spcBef>
              <a:defRPr sz="1148">
                <a:latin typeface="+mn-lt"/>
              </a:defRPr>
            </a:lvl2pPr>
            <a:lvl3pPr>
              <a:spcBef>
                <a:spcPts val="0"/>
              </a:spcBef>
              <a:defRPr sz="1148">
                <a:latin typeface="+mn-lt"/>
              </a:defRPr>
            </a:lvl3pPr>
            <a:lvl4pPr>
              <a:spcBef>
                <a:spcPts val="0"/>
              </a:spcBef>
              <a:defRPr sz="1148">
                <a:latin typeface="+mn-lt"/>
              </a:defRPr>
            </a:lvl4pPr>
            <a:lvl5pPr>
              <a:spcBef>
                <a:spcPts val="0"/>
              </a:spcBef>
              <a:defRPr sz="1148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5405" y="3166533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33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135405" y="2081689"/>
            <a:ext cx="238680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Title</a:t>
            </a: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1" hasCustomPrompt="1"/>
          </p:nvPr>
        </p:nvSpPr>
        <p:spPr>
          <a:xfrm>
            <a:off x="135405" y="3559502"/>
            <a:ext cx="2400464" cy="6217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88610" lvl="0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  <a:latin typeface="+mn-lt"/>
              </a:defRPr>
            </a:lvl1pPr>
            <a:lvl2pPr marL="777221" lvl="1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  <a:defRPr sz="1020">
                <a:solidFill>
                  <a:schemeClr val="lt1"/>
                </a:solidFill>
                <a:latin typeface="+mn-lt"/>
              </a:defRPr>
            </a:lvl2pPr>
            <a:lvl3pPr marL="1165831" lvl="2" indent="-259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  <a:latin typeface="+mn-lt"/>
              </a:defRPr>
            </a:lvl3pPr>
            <a:lvl4pPr marL="1554441" lvl="3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4pPr>
            <a:lvl5pPr marL="1943052" lvl="4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5pPr>
            <a:lvl6pPr marL="2331662" lvl="5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6pPr>
            <a:lvl7pPr marL="2720272" lvl="6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020">
                <a:solidFill>
                  <a:schemeClr val="lt1"/>
                </a:solidFill>
              </a:defRPr>
            </a:lvl7pPr>
            <a:lvl8pPr marL="3108882" lvl="7" indent="-259074" algn="l" rtl="0">
              <a:lnSpc>
                <a:spcPct val="115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020">
                <a:solidFill>
                  <a:schemeClr val="lt1"/>
                </a:solidFill>
              </a:defRPr>
            </a:lvl8pPr>
            <a:lvl9pPr marL="3497493" lvl="8" indent="-259074" algn="l" rtl="0">
              <a:lnSpc>
                <a:spcPct val="115000"/>
              </a:lnSpc>
              <a:spcBef>
                <a:spcPts val="1360"/>
              </a:spcBef>
              <a:spcAft>
                <a:spcPts val="1360"/>
              </a:spcAft>
              <a:buClr>
                <a:schemeClr val="lt1"/>
              </a:buClr>
              <a:buSzPts val="1200"/>
              <a:buChar char="■"/>
              <a:defRPr sz="1020"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Subtitle  </a:t>
            </a:r>
          </a:p>
          <a:p>
            <a:pPr lvl="2"/>
            <a:r>
              <a:rPr lang="en-US"/>
              <a:t> Subtitle </a:t>
            </a:r>
          </a:p>
          <a:p>
            <a:pPr lvl="1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solidFill>
                  <a:schemeClr val="tx1"/>
                </a:solidFill>
                <a:latin typeface="+mn-lt"/>
              </a:defRPr>
            </a:lvl1pPr>
            <a:lvl2pPr marL="58293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2pPr>
            <a:lvl3pPr marL="87439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3pPr>
            <a:lvl4pPr marL="116586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4pPr>
            <a:lvl5pPr marL="145732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35405" y="3166533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08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712244" cy="1005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35405" y="1889761"/>
            <a:ext cx="2386800" cy="12557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2040"/>
              <a:t>Area Map &amp; Supply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712244" y="0"/>
            <a:ext cx="0" cy="10058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>
            <a:spLocks noGrp="1"/>
          </p:cNvSpPr>
          <p:nvPr>
            <p:ph sz="quarter" idx="10"/>
          </p:nvPr>
        </p:nvSpPr>
        <p:spPr>
          <a:xfrm>
            <a:off x="2712245" y="0"/>
            <a:ext cx="5060156" cy="10058400"/>
          </a:xfrm>
        </p:spPr>
        <p:txBody>
          <a:bodyPr/>
          <a:lstStyle>
            <a:lvl1pPr marL="72866" indent="0">
              <a:spcBef>
                <a:spcPts val="0"/>
              </a:spcBef>
              <a:buNone/>
              <a:defRPr sz="1530" baseline="0">
                <a:solidFill>
                  <a:schemeClr val="tx1"/>
                </a:solidFill>
                <a:latin typeface="+mn-lt"/>
              </a:defRPr>
            </a:lvl1pPr>
            <a:lvl2pPr marL="58293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2pPr>
            <a:lvl3pPr marL="87439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3pPr>
            <a:lvl4pPr marL="1165860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4pPr>
            <a:lvl5pPr marL="1457325" indent="-202406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148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1"/>
          </p:nvPr>
        </p:nvSpPr>
        <p:spPr>
          <a:xfrm>
            <a:off x="135612" y="3394711"/>
            <a:ext cx="2386370" cy="63563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35405" y="3166533"/>
            <a:ext cx="19939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70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Map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1611925"/>
            <a:ext cx="7772400" cy="8446475"/>
          </a:xfrm>
        </p:spPr>
        <p:txBody>
          <a:bodyPr anchor="ctr"/>
          <a:lstStyle>
            <a:lvl1pPr marL="72866" indent="0" algn="ctr">
              <a:buNone/>
              <a:defRPr sz="306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Insert Map as .JPEG</a:t>
            </a:r>
          </a:p>
        </p:txBody>
      </p:sp>
    </p:spTree>
    <p:extLst>
      <p:ext uri="{BB962C8B-B14F-4D97-AF65-F5344CB8AC3E}">
        <p14:creationId xmlns:p14="http://schemas.microsoft.com/office/powerpoint/2010/main" val="3782050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15170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3580967" y="5625680"/>
            <a:ext cx="7891635" cy="64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Map Title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15507" y="0"/>
            <a:ext cx="7056894" cy="10058400"/>
          </a:xfrm>
        </p:spPr>
        <p:txBody>
          <a:bodyPr anchor="ctr"/>
          <a:lstStyle>
            <a:lvl1pPr marL="72866" indent="0" algn="ctr">
              <a:buNone/>
              <a:defRPr sz="306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Insert Map as .JPEG</a:t>
            </a:r>
          </a:p>
        </p:txBody>
      </p:sp>
    </p:spTree>
    <p:extLst>
      <p:ext uri="{BB962C8B-B14F-4D97-AF65-F5344CB8AC3E}">
        <p14:creationId xmlns:p14="http://schemas.microsoft.com/office/powerpoint/2010/main" val="847596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772400" cy="161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>
            <a:off x="715170" y="67056"/>
            <a:ext cx="7057230" cy="14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Event Staffing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8" name="Table Placeholder 2"/>
          <p:cNvSpPr>
            <a:spLocks noGrp="1"/>
          </p:cNvSpPr>
          <p:nvPr>
            <p:ph type="tbl" sz="quarter" idx="11" hasCustomPrompt="1"/>
          </p:nvPr>
        </p:nvSpPr>
        <p:spPr>
          <a:xfrm>
            <a:off x="715170" y="2123440"/>
            <a:ext cx="3164958" cy="7432040"/>
          </a:xfrm>
        </p:spPr>
        <p:txBody>
          <a:bodyPr/>
          <a:lstStyle>
            <a:lvl1pPr marL="72866" indent="0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STAFF - AREA</a:t>
            </a:r>
          </a:p>
        </p:txBody>
      </p:sp>
      <p:sp>
        <p:nvSpPr>
          <p:cNvPr id="12" name="Table Placeholder 2"/>
          <p:cNvSpPr>
            <a:spLocks noGrp="1"/>
          </p:cNvSpPr>
          <p:nvPr>
            <p:ph type="tbl" sz="quarter" idx="12" hasCustomPrompt="1"/>
          </p:nvPr>
        </p:nvSpPr>
        <p:spPr>
          <a:xfrm>
            <a:off x="4176317" y="2123440"/>
            <a:ext cx="3164958" cy="7432040"/>
          </a:xfrm>
        </p:spPr>
        <p:txBody>
          <a:bodyPr/>
          <a:lstStyle>
            <a:lvl1pPr marL="72866" indent="0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STAFF - AREA</a:t>
            </a:r>
          </a:p>
        </p:txBody>
      </p:sp>
    </p:spTree>
    <p:extLst>
      <p:ext uri="{BB962C8B-B14F-4D97-AF65-F5344CB8AC3E}">
        <p14:creationId xmlns:p14="http://schemas.microsoft.com/office/powerpoint/2010/main" val="697849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1_One column text"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715170" cy="1005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3580967" y="5625680"/>
            <a:ext cx="7891635" cy="64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2295">
                <a:solidFill>
                  <a:schemeClr val="lt1"/>
                </a:solidFill>
                <a:latin typeface="DIN Pro Black" panose="02000503030000020004" pitchFamily="2" charset="0"/>
                <a:ea typeface="DIN Pro Black" panose="02000503030000020004" pitchFamily="2" charset="0"/>
                <a:cs typeface="DIN Pro Black" panose="02000503030000020004" pitchFamily="2" charset="0"/>
                <a:sym typeface="Montserrat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ontserrat SemiBold"/>
              <a:buNone/>
              <a:defRPr sz="187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US"/>
              <a:t>Staff Teams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" y="134112"/>
            <a:ext cx="598584" cy="13411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879456" y="637964"/>
            <a:ext cx="6661623" cy="1065046"/>
          </a:xfr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879456" y="1724296"/>
            <a:ext cx="6661623" cy="894081"/>
          </a:xfr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9" name="Google Shape;63;p15"/>
          <p:cNvCxnSpPr/>
          <p:nvPr/>
        </p:nvCxnSpPr>
        <p:spPr>
          <a:xfrm>
            <a:off x="1020334" y="2663613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879456" y="2708851"/>
            <a:ext cx="6661623" cy="1065046"/>
          </a:xfr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879456" y="3795184"/>
            <a:ext cx="6661623" cy="894081"/>
          </a:xfr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2" name="Google Shape;63;p15"/>
          <p:cNvCxnSpPr/>
          <p:nvPr/>
        </p:nvCxnSpPr>
        <p:spPr>
          <a:xfrm>
            <a:off x="1020334" y="4734501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879456" y="4779739"/>
            <a:ext cx="6661623" cy="1065046"/>
          </a:xfr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879456" y="5866072"/>
            <a:ext cx="6661623" cy="894081"/>
          </a:xfr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5" name="Google Shape;63;p15"/>
          <p:cNvCxnSpPr/>
          <p:nvPr/>
        </p:nvCxnSpPr>
        <p:spPr>
          <a:xfrm>
            <a:off x="1020334" y="6805389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879456" y="6805389"/>
            <a:ext cx="6661623" cy="1065046"/>
          </a:xfrm>
        </p:spPr>
        <p:txBody>
          <a:bodyPr/>
          <a:lstStyle>
            <a:lvl1pPr marL="72866" indent="0">
              <a:buNone/>
              <a:defRPr sz="229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Area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879456" y="7891722"/>
            <a:ext cx="6661623" cy="894081"/>
          </a:xfrm>
        </p:spPr>
        <p:txBody>
          <a:bodyPr/>
          <a:lstStyle>
            <a:lvl1pPr marL="72866" indent="0">
              <a:buNone/>
              <a:defRPr sz="153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Staff, Staff, Staff</a:t>
            </a:r>
          </a:p>
        </p:txBody>
      </p:sp>
      <p:cxnSp>
        <p:nvCxnSpPr>
          <p:cNvPr id="18" name="Google Shape;63;p15"/>
          <p:cNvCxnSpPr/>
          <p:nvPr/>
        </p:nvCxnSpPr>
        <p:spPr>
          <a:xfrm>
            <a:off x="1020334" y="8831039"/>
            <a:ext cx="1455756" cy="0"/>
          </a:xfrm>
          <a:prstGeom prst="straightConnector1">
            <a:avLst/>
          </a:prstGeom>
          <a:noFill/>
          <a:ln w="9525" cap="flat" cmpd="sng">
            <a:solidFill>
              <a:srgbClr val="CB333B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689331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5A01-B29C-4337-B842-46E1A13F368A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6DD92-7BB3-4EEF-A0C6-AF3D72F17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4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510" cy="111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64945" y="2253728"/>
            <a:ext cx="7242510" cy="668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6860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9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4101" y="4475202"/>
            <a:ext cx="56841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Futura Std Book" panose="020B0802020204020204" pitchFamily="34" charset="0"/>
              </a:rPr>
              <a:t>Saturday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Futura Std Book" panose="020B0802020204020204" pitchFamily="34" charset="0"/>
              </a:rPr>
              <a:t>5K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528" y="661424"/>
            <a:ext cx="3441344" cy="344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5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107F12-26A7-B7A6-3FE6-25F227413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" t="9534" r="10234" b="24537"/>
          <a:stretch/>
        </p:blipFill>
        <p:spPr>
          <a:xfrm>
            <a:off x="-67479" y="0"/>
            <a:ext cx="7938668" cy="10273570"/>
          </a:xfrm>
          <a:prstGeom prst="rect">
            <a:avLst/>
          </a:prstGeom>
        </p:spPr>
      </p:pic>
      <p:cxnSp>
        <p:nvCxnSpPr>
          <p:cNvPr id="81" name="Straight Connector 80"/>
          <p:cNvCxnSpPr>
            <a:cxnSpLocks/>
          </p:cNvCxnSpPr>
          <p:nvPr/>
        </p:nvCxnSpPr>
        <p:spPr>
          <a:xfrm>
            <a:off x="6276340" y="483987"/>
            <a:ext cx="0" cy="1327192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cxnSpLocks/>
          </p:cNvCxnSpPr>
          <p:nvPr/>
        </p:nvCxnSpPr>
        <p:spPr>
          <a:xfrm flipV="1">
            <a:off x="4190441" y="2478388"/>
            <a:ext cx="0" cy="23119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149FC9-07A1-BD7D-CC28-D05B0CB5E4E1}"/>
              </a:ext>
            </a:extLst>
          </p:cNvPr>
          <p:cNvGrpSpPr/>
          <p:nvPr/>
        </p:nvGrpSpPr>
        <p:grpSpPr>
          <a:xfrm>
            <a:off x="4057333" y="2232589"/>
            <a:ext cx="3907463" cy="2895602"/>
            <a:chOff x="4001304" y="79374"/>
            <a:chExt cx="3907463" cy="2895602"/>
          </a:xfrm>
        </p:grpSpPr>
        <p:cxnSp>
          <p:nvCxnSpPr>
            <p:cNvPr id="52" name="Straight Connector 51"/>
            <p:cNvCxnSpPr>
              <a:cxnSpLocks/>
            </p:cNvCxnSpPr>
            <p:nvPr/>
          </p:nvCxnSpPr>
          <p:spPr>
            <a:xfrm>
              <a:off x="4186238" y="432670"/>
              <a:ext cx="226741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cxnSpLocks/>
            </p:cNvCxnSpPr>
            <p:nvPr/>
          </p:nvCxnSpPr>
          <p:spPr>
            <a:xfrm>
              <a:off x="6092825" y="440607"/>
              <a:ext cx="0" cy="2534369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cxnSpLocks/>
            </p:cNvCxnSpPr>
            <p:nvPr/>
          </p:nvCxnSpPr>
          <p:spPr>
            <a:xfrm>
              <a:off x="6453648" y="432670"/>
              <a:ext cx="0" cy="201049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cxnSpLocks/>
            </p:cNvCxnSpPr>
            <p:nvPr/>
          </p:nvCxnSpPr>
          <p:spPr>
            <a:xfrm flipV="1">
              <a:off x="4001304" y="79374"/>
              <a:ext cx="2513796" cy="5132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cxnSpLocks/>
            </p:cNvCxnSpPr>
            <p:nvPr/>
          </p:nvCxnSpPr>
          <p:spPr>
            <a:xfrm flipV="1">
              <a:off x="6061234" y="2971802"/>
              <a:ext cx="1847533" cy="317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cxnSpLocks/>
            </p:cNvCxnSpPr>
            <p:nvPr/>
          </p:nvCxnSpPr>
          <p:spPr>
            <a:xfrm flipV="1">
              <a:off x="6431420" y="2461774"/>
              <a:ext cx="1344948" cy="1587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6124011" y="1811179"/>
              <a:ext cx="279400" cy="9620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/>
                <a:t>Finish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03D7A1-4EDB-6A31-5B3A-522E3ACA512C}"/>
                </a:ext>
              </a:extLst>
            </p:cNvPr>
            <p:cNvCxnSpPr>
              <a:cxnSpLocks/>
            </p:cNvCxnSpPr>
            <p:nvPr/>
          </p:nvCxnSpPr>
          <p:spPr>
            <a:xfrm>
              <a:off x="6470727" y="1907380"/>
              <a:ext cx="722617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3980F0A-0036-E269-01A5-353E284216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5888" y="797794"/>
              <a:ext cx="61912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Arrow: Down 1">
            <a:extLst>
              <a:ext uri="{FF2B5EF4-FFF2-40B4-BE49-F238E27FC236}">
                <a16:creationId xmlns:a16="http://schemas.microsoft.com/office/drawing/2014/main" id="{A145E6E9-2739-C9FC-AF0C-CA03BC81B8B4}"/>
              </a:ext>
            </a:extLst>
          </p:cNvPr>
          <p:cNvSpPr/>
          <p:nvPr/>
        </p:nvSpPr>
        <p:spPr>
          <a:xfrm rot="5400000">
            <a:off x="5416716" y="1648306"/>
            <a:ext cx="399359" cy="156792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3898660-1214-B72D-C416-B3154C88B14A}"/>
              </a:ext>
            </a:extLst>
          </p:cNvPr>
          <p:cNvSpPr/>
          <p:nvPr/>
        </p:nvSpPr>
        <p:spPr>
          <a:xfrm rot="10800000">
            <a:off x="3285156" y="667681"/>
            <a:ext cx="1252194" cy="323246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1B3668-121B-7D3A-BBF9-59AE5F6364D4}"/>
              </a:ext>
            </a:extLst>
          </p:cNvPr>
          <p:cNvSpPr/>
          <p:nvPr/>
        </p:nvSpPr>
        <p:spPr>
          <a:xfrm>
            <a:off x="-11380" y="42842"/>
            <a:ext cx="2850829" cy="951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PUBLIX ATLANTA 5K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83CA08-110B-9A5F-5419-F75BCDB3F2F0}"/>
              </a:ext>
            </a:extLst>
          </p:cNvPr>
          <p:cNvSpPr/>
          <p:nvPr/>
        </p:nvSpPr>
        <p:spPr>
          <a:xfrm>
            <a:off x="5390029" y="5250677"/>
            <a:ext cx="2362200" cy="624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HOME DEPOT BACKYARD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EB249-F2D9-26B9-9335-D7AF304FFB3E}"/>
              </a:ext>
            </a:extLst>
          </p:cNvPr>
          <p:cNvSpPr txBox="1"/>
          <p:nvPr/>
        </p:nvSpPr>
        <p:spPr>
          <a:xfrm rot="16200000">
            <a:off x="2908413" y="2300274"/>
            <a:ext cx="200567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Walk to Start Line</a:t>
            </a:r>
          </a:p>
        </p:txBody>
      </p:sp>
    </p:spTree>
    <p:extLst>
      <p:ext uri="{BB962C8B-B14F-4D97-AF65-F5344CB8AC3E}">
        <p14:creationId xmlns:p14="http://schemas.microsoft.com/office/powerpoint/2010/main" val="205541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2B282-35BD-312D-A24D-350F1207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1B1EFB6-BEDD-C93B-09FB-CDF3B7A927BB}"/>
              </a:ext>
            </a:extLst>
          </p:cNvPr>
          <p:cNvCxnSpPr>
            <a:cxnSpLocks/>
          </p:cNvCxnSpPr>
          <p:nvPr/>
        </p:nvCxnSpPr>
        <p:spPr>
          <a:xfrm>
            <a:off x="4213458" y="939113"/>
            <a:ext cx="0" cy="27432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3FA3B87-8EC0-83F0-D472-65ECE813E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01" y="340729"/>
            <a:ext cx="6037672" cy="937694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36042-D8B5-E9D5-B660-0EE39B227090}"/>
              </a:ext>
            </a:extLst>
          </p:cNvPr>
          <p:cNvCxnSpPr>
            <a:cxnSpLocks/>
          </p:cNvCxnSpPr>
          <p:nvPr/>
        </p:nvCxnSpPr>
        <p:spPr>
          <a:xfrm>
            <a:off x="3691435" y="939113"/>
            <a:ext cx="0" cy="27432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C11441-BAF6-64EA-AD1C-01A5559F8D97}"/>
              </a:ext>
            </a:extLst>
          </p:cNvPr>
          <p:cNvCxnSpPr>
            <a:cxnSpLocks/>
          </p:cNvCxnSpPr>
          <p:nvPr/>
        </p:nvCxnSpPr>
        <p:spPr>
          <a:xfrm>
            <a:off x="4213458" y="939113"/>
            <a:ext cx="0" cy="27432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E7A9960-B34E-57EF-BDA5-0DF54752A71D}"/>
              </a:ext>
            </a:extLst>
          </p:cNvPr>
          <p:cNvSpPr/>
          <p:nvPr/>
        </p:nvSpPr>
        <p:spPr>
          <a:xfrm>
            <a:off x="3489092" y="1941779"/>
            <a:ext cx="944388" cy="15002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/>
              <a:t>Start Line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43F71D-8042-9258-47B3-9ED68027619B}"/>
              </a:ext>
            </a:extLst>
          </p:cNvPr>
          <p:cNvSpPr txBox="1"/>
          <p:nvPr/>
        </p:nvSpPr>
        <p:spPr>
          <a:xfrm>
            <a:off x="1577789" y="1036948"/>
            <a:ext cx="1568058" cy="307777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Thurmond St NW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5FDA55-4E04-0F7E-AB5C-A83D077DC04D}"/>
              </a:ext>
            </a:extLst>
          </p:cNvPr>
          <p:cNvSpPr/>
          <p:nvPr/>
        </p:nvSpPr>
        <p:spPr>
          <a:xfrm>
            <a:off x="2270" y="1"/>
            <a:ext cx="2362200" cy="62483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2026 Saturday Morning</a:t>
            </a:r>
          </a:p>
          <a:p>
            <a:pPr algn="ctr"/>
            <a:r>
              <a:rPr lang="en-US" dirty="0"/>
              <a:t>4:00 – 7:55 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0ABD-A98B-4498-B39E-E11EE8B894D1}"/>
              </a:ext>
            </a:extLst>
          </p:cNvPr>
          <p:cNvSpPr/>
          <p:nvPr/>
        </p:nvSpPr>
        <p:spPr>
          <a:xfrm>
            <a:off x="3691435" y="2247901"/>
            <a:ext cx="522017" cy="203279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3D8030-F588-BABD-85EF-4DD5E094E836}"/>
              </a:ext>
            </a:extLst>
          </p:cNvPr>
          <p:cNvSpPr/>
          <p:nvPr/>
        </p:nvSpPr>
        <p:spPr>
          <a:xfrm>
            <a:off x="3700278" y="4352241"/>
            <a:ext cx="522017" cy="223803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F41E52-5BDE-2AEE-8E8F-AB4ADF045682}"/>
              </a:ext>
            </a:extLst>
          </p:cNvPr>
          <p:cNvSpPr/>
          <p:nvPr/>
        </p:nvSpPr>
        <p:spPr>
          <a:xfrm>
            <a:off x="3700278" y="6691482"/>
            <a:ext cx="522017" cy="213411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EB4281-A92A-C809-41D5-D369FA9E70BA}"/>
              </a:ext>
            </a:extLst>
          </p:cNvPr>
          <p:cNvSpPr/>
          <p:nvPr/>
        </p:nvSpPr>
        <p:spPr>
          <a:xfrm>
            <a:off x="3700278" y="8926800"/>
            <a:ext cx="522017" cy="79087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6900C9-3E71-924B-953D-2808FFA5D541}"/>
              </a:ext>
            </a:extLst>
          </p:cNvPr>
          <p:cNvSpPr/>
          <p:nvPr/>
        </p:nvSpPr>
        <p:spPr>
          <a:xfrm rot="16200000">
            <a:off x="4121586" y="1147162"/>
            <a:ext cx="528321" cy="17897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/>
              <a:t>Media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70B8A3-7F5B-CB00-2F1F-E710AC7DACDB}"/>
              </a:ext>
            </a:extLst>
          </p:cNvPr>
          <p:cNvCxnSpPr>
            <a:cxnSpLocks/>
          </p:cNvCxnSpPr>
          <p:nvPr/>
        </p:nvCxnSpPr>
        <p:spPr>
          <a:xfrm>
            <a:off x="4213456" y="1558160"/>
            <a:ext cx="2711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DFDB97-3C36-DA5C-B163-02E5ADFD656C}"/>
              </a:ext>
            </a:extLst>
          </p:cNvPr>
          <p:cNvCxnSpPr>
            <a:cxnSpLocks/>
          </p:cNvCxnSpPr>
          <p:nvPr/>
        </p:nvCxnSpPr>
        <p:spPr>
          <a:xfrm>
            <a:off x="4213455" y="915140"/>
            <a:ext cx="2711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A6F223F-2614-6A65-F05C-6D9B8451AB6A}"/>
              </a:ext>
            </a:extLst>
          </p:cNvPr>
          <p:cNvSpPr txBox="1"/>
          <p:nvPr/>
        </p:nvSpPr>
        <p:spPr>
          <a:xfrm rot="16200000">
            <a:off x="2324417" y="5433491"/>
            <a:ext cx="2005791" cy="30777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Northside Dr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033E077F-F847-6877-99F2-D003F3555FCD}"/>
              </a:ext>
            </a:extLst>
          </p:cNvPr>
          <p:cNvSpPr/>
          <p:nvPr/>
        </p:nvSpPr>
        <p:spPr>
          <a:xfrm rot="5617017">
            <a:off x="5645111" y="47452"/>
            <a:ext cx="821974" cy="259454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F9BEF1-55DC-DF5E-3F37-70A20D4DCF70}"/>
              </a:ext>
            </a:extLst>
          </p:cNvPr>
          <p:cNvSpPr txBox="1"/>
          <p:nvPr/>
        </p:nvSpPr>
        <p:spPr>
          <a:xfrm rot="178254">
            <a:off x="5521192" y="1177646"/>
            <a:ext cx="134684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/>
              <a:t>MEDIA BOX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BE844E4E-87EE-32B1-8E9F-E6E3ABF04297}"/>
              </a:ext>
            </a:extLst>
          </p:cNvPr>
          <p:cNvSpPr/>
          <p:nvPr/>
        </p:nvSpPr>
        <p:spPr>
          <a:xfrm rot="10800000">
            <a:off x="4162572" y="7031244"/>
            <a:ext cx="821974" cy="259454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0DB8D-E3BD-21D8-B035-7F05EBF4C339}"/>
              </a:ext>
            </a:extLst>
          </p:cNvPr>
          <p:cNvSpPr txBox="1"/>
          <p:nvPr/>
        </p:nvSpPr>
        <p:spPr>
          <a:xfrm rot="16200000">
            <a:off x="3540265" y="8418433"/>
            <a:ext cx="206659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Walking route from HDBY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387E6495-0A3B-6851-79DD-05A8B9E68470}"/>
              </a:ext>
            </a:extLst>
          </p:cNvPr>
          <p:cNvSpPr/>
          <p:nvPr/>
        </p:nvSpPr>
        <p:spPr>
          <a:xfrm rot="10800000">
            <a:off x="4222295" y="2997429"/>
            <a:ext cx="821974" cy="259454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6ACD3D-6EEE-7DE0-281E-D973E7729609}"/>
              </a:ext>
            </a:extLst>
          </p:cNvPr>
          <p:cNvSpPr txBox="1"/>
          <p:nvPr/>
        </p:nvSpPr>
        <p:spPr>
          <a:xfrm rot="16200000">
            <a:off x="4540918" y="4384618"/>
            <a:ext cx="18473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4E40E7-543C-3683-0148-36373BF879C7}"/>
              </a:ext>
            </a:extLst>
          </p:cNvPr>
          <p:cNvSpPr txBox="1"/>
          <p:nvPr/>
        </p:nvSpPr>
        <p:spPr>
          <a:xfrm rot="16200000">
            <a:off x="4499385" y="4858662"/>
            <a:ext cx="4644843" cy="400110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Georgia World Congress Center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5C84FA-E93A-62F5-3B0C-2CBA4EE05400}"/>
              </a:ext>
            </a:extLst>
          </p:cNvPr>
          <p:cNvSpPr/>
          <p:nvPr/>
        </p:nvSpPr>
        <p:spPr>
          <a:xfrm>
            <a:off x="0" y="-36629"/>
            <a:ext cx="2850829" cy="951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PUBLIX ATLANTA 5K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START LINE AREA</a:t>
            </a:r>
          </a:p>
        </p:txBody>
      </p:sp>
    </p:spTree>
    <p:extLst>
      <p:ext uri="{BB962C8B-B14F-4D97-AF65-F5344CB8AC3E}">
        <p14:creationId xmlns:p14="http://schemas.microsoft.com/office/powerpoint/2010/main" val="34445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0882" t="20995" r="12525" b="22206"/>
          <a:stretch/>
        </p:blipFill>
        <p:spPr>
          <a:xfrm>
            <a:off x="0" y="0"/>
            <a:ext cx="7776949" cy="10058400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>
            <a:off x="1014689" y="862803"/>
            <a:ext cx="6474446" cy="397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1123278" y="2500859"/>
            <a:ext cx="0" cy="162464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H="1" flipV="1">
            <a:off x="7224391" y="2098088"/>
            <a:ext cx="53282" cy="3984403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1543050" y="1871453"/>
            <a:ext cx="51531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715438" y="5992059"/>
            <a:ext cx="773697" cy="1642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/>
              <a:t>Finish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 flipV="1">
            <a:off x="7489135" y="866775"/>
            <a:ext cx="3707" cy="651746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084020" y="4086160"/>
            <a:ext cx="9922" cy="114754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</p:cNvCxnSpPr>
          <p:nvPr/>
        </p:nvCxnSpPr>
        <p:spPr>
          <a:xfrm flipV="1">
            <a:off x="455934" y="6722076"/>
            <a:ext cx="0" cy="204967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</p:cNvCxnSpPr>
          <p:nvPr/>
        </p:nvCxnSpPr>
        <p:spPr>
          <a:xfrm>
            <a:off x="3288243" y="1398974"/>
            <a:ext cx="103156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721337" y="8790224"/>
            <a:ext cx="10510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472149" y="7384240"/>
            <a:ext cx="30025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4914201" y="3706812"/>
            <a:ext cx="295974" cy="201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 flipV="1">
            <a:off x="6686553" y="1884363"/>
            <a:ext cx="19256" cy="133491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cxnSpLocks/>
          </p:cNvCxnSpPr>
          <p:nvPr/>
        </p:nvCxnSpPr>
        <p:spPr>
          <a:xfrm flipH="1" flipV="1">
            <a:off x="6705803" y="3219277"/>
            <a:ext cx="40382" cy="555246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2270" y="1"/>
            <a:ext cx="2362200" cy="62483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2026 Saturday Morning</a:t>
            </a:r>
          </a:p>
          <a:p>
            <a:pPr algn="ctr"/>
            <a:r>
              <a:rPr lang="en-US" dirty="0"/>
              <a:t>7:50 – 10:15 AM</a:t>
            </a:r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7365633" y="1832681"/>
            <a:ext cx="0" cy="530815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5710584" y="1092916"/>
            <a:ext cx="931004" cy="10633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/>
              <a:t>Winners</a:t>
            </a:r>
          </a:p>
        </p:txBody>
      </p:sp>
      <p:cxnSp>
        <p:nvCxnSpPr>
          <p:cNvPr id="110" name="Straight Arrow Connector 109"/>
          <p:cNvCxnSpPr>
            <a:cxnSpLocks/>
          </p:cNvCxnSpPr>
          <p:nvPr/>
        </p:nvCxnSpPr>
        <p:spPr>
          <a:xfrm>
            <a:off x="6814096" y="1276317"/>
            <a:ext cx="410295" cy="212763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7365633" y="4517435"/>
            <a:ext cx="0" cy="530815"/>
          </a:xfrm>
          <a:prstGeom prst="straightConnector1">
            <a:avLst/>
          </a:prstGeom>
          <a:ln w="571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A3AAAD-8D07-40D0-9B13-03E9D3CAA0B8}"/>
              </a:ext>
            </a:extLst>
          </p:cNvPr>
          <p:cNvCxnSpPr>
            <a:cxnSpLocks/>
          </p:cNvCxnSpPr>
          <p:nvPr/>
        </p:nvCxnSpPr>
        <p:spPr>
          <a:xfrm>
            <a:off x="4170278" y="2935513"/>
            <a:ext cx="170756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AED015F-07E6-8CAB-8055-DE1694C81B05}"/>
              </a:ext>
            </a:extLst>
          </p:cNvPr>
          <p:cNvCxnSpPr>
            <a:cxnSpLocks/>
          </p:cNvCxnSpPr>
          <p:nvPr/>
        </p:nvCxnSpPr>
        <p:spPr>
          <a:xfrm>
            <a:off x="5877842" y="1884362"/>
            <a:ext cx="0" cy="103183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7842138-B75E-CD73-A9EF-814226912048}"/>
              </a:ext>
            </a:extLst>
          </p:cNvPr>
          <p:cNvCxnSpPr>
            <a:cxnSpLocks/>
          </p:cNvCxnSpPr>
          <p:nvPr/>
        </p:nvCxnSpPr>
        <p:spPr>
          <a:xfrm flipV="1">
            <a:off x="821090" y="2200711"/>
            <a:ext cx="0" cy="12427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E324A3-8B00-8C46-E71E-DE159F8EE5B8}"/>
              </a:ext>
            </a:extLst>
          </p:cNvPr>
          <p:cNvCxnSpPr>
            <a:cxnSpLocks/>
          </p:cNvCxnSpPr>
          <p:nvPr/>
        </p:nvCxnSpPr>
        <p:spPr>
          <a:xfrm flipH="1">
            <a:off x="1123278" y="1848900"/>
            <a:ext cx="409575" cy="62103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D965CE-352A-43AF-AC04-23B7DAF03742}"/>
              </a:ext>
            </a:extLst>
          </p:cNvPr>
          <p:cNvCxnSpPr>
            <a:cxnSpLocks/>
          </p:cNvCxnSpPr>
          <p:nvPr/>
        </p:nvCxnSpPr>
        <p:spPr>
          <a:xfrm flipH="1">
            <a:off x="508519" y="862803"/>
            <a:ext cx="502463" cy="62627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521A09-D7B6-EBDC-0347-88ABA46BC238}"/>
              </a:ext>
            </a:extLst>
          </p:cNvPr>
          <p:cNvCxnSpPr>
            <a:cxnSpLocks/>
          </p:cNvCxnSpPr>
          <p:nvPr/>
        </p:nvCxnSpPr>
        <p:spPr>
          <a:xfrm>
            <a:off x="508519" y="1489080"/>
            <a:ext cx="0" cy="162464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720F7BB-E9A4-0272-2AF6-FA1567AA88F3}"/>
              </a:ext>
            </a:extLst>
          </p:cNvPr>
          <p:cNvCxnSpPr>
            <a:cxnSpLocks/>
          </p:cNvCxnSpPr>
          <p:nvPr/>
        </p:nvCxnSpPr>
        <p:spPr>
          <a:xfrm flipV="1">
            <a:off x="1249136" y="7682593"/>
            <a:ext cx="89807" cy="62048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5-Point Star 81">
            <a:extLst>
              <a:ext uri="{FF2B5EF4-FFF2-40B4-BE49-F238E27FC236}">
                <a16:creationId xmlns:a16="http://schemas.microsoft.com/office/drawing/2014/main" id="{6820190C-DA70-45EA-E474-EC6DF87BE021}"/>
              </a:ext>
            </a:extLst>
          </p:cNvPr>
          <p:cNvSpPr/>
          <p:nvPr/>
        </p:nvSpPr>
        <p:spPr>
          <a:xfrm>
            <a:off x="773264" y="1629760"/>
            <a:ext cx="182668" cy="167786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7EF02B-D8A8-B98C-A6A1-692CF2FCA6B5}"/>
              </a:ext>
            </a:extLst>
          </p:cNvPr>
          <p:cNvSpPr/>
          <p:nvPr/>
        </p:nvSpPr>
        <p:spPr>
          <a:xfrm>
            <a:off x="0" y="-36629"/>
            <a:ext cx="2850829" cy="951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PUBLIX ATLANTA 5K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FINISH LINE AREA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2D7EF-FB7C-9D0A-84BD-EC72638B4573}"/>
              </a:ext>
            </a:extLst>
          </p:cNvPr>
          <p:cNvSpPr/>
          <p:nvPr/>
        </p:nvSpPr>
        <p:spPr>
          <a:xfrm>
            <a:off x="4722999" y="6630626"/>
            <a:ext cx="1791600" cy="984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MEDIA/ PHOTO BOX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BD9B08-6FC8-950A-52AD-ACE15B16EFC3}"/>
              </a:ext>
            </a:extLst>
          </p:cNvPr>
          <p:cNvSpPr/>
          <p:nvPr/>
        </p:nvSpPr>
        <p:spPr>
          <a:xfrm>
            <a:off x="6717638" y="7768658"/>
            <a:ext cx="560035" cy="383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D7F2DF6-F447-3AE2-F1C1-498C32C5DE22}"/>
              </a:ext>
            </a:extLst>
          </p:cNvPr>
          <p:cNvSpPr/>
          <p:nvPr/>
        </p:nvSpPr>
        <p:spPr>
          <a:xfrm rot="17193688">
            <a:off x="6030159" y="7219984"/>
            <a:ext cx="376405" cy="109965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8398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Atlanta Track Club">
      <a:dk1>
        <a:srgbClr val="212322"/>
      </a:dk1>
      <a:lt1>
        <a:srgbClr val="FFFFFF"/>
      </a:lt1>
      <a:dk2>
        <a:srgbClr val="CB333B"/>
      </a:dk2>
      <a:lt2>
        <a:srgbClr val="E7E6E6"/>
      </a:lt2>
      <a:accent1>
        <a:srgbClr val="4C8C2B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DIN Black"/>
        <a:ea typeface=""/>
        <a:cs typeface=""/>
      </a:majorFont>
      <a:minorFont>
        <a:latin typeface="Futura Std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A37879C-8574-45A6-9FEF-ADAD481F16BB}" vid="{A3B742A5-2D94-4F19-BEB2-4F0472782E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401391AEA2D24893264A4DABF65AB9" ma:contentTypeVersion="19" ma:contentTypeDescription="Create a new document." ma:contentTypeScope="" ma:versionID="00d3c9307151c8f5a398cef632fb0522">
  <xsd:schema xmlns:xsd="http://www.w3.org/2001/XMLSchema" xmlns:xs="http://www.w3.org/2001/XMLSchema" xmlns:p="http://schemas.microsoft.com/office/2006/metadata/properties" xmlns:ns2="9d59e0b5-ce05-4923-8c56-043254b93d2e" xmlns:ns3="1ef66b08-0b92-418f-94b8-2bf9d440f426" targetNamespace="http://schemas.microsoft.com/office/2006/metadata/properties" ma:root="true" ma:fieldsID="3d7a43e38e39132441cd8b769a48c314" ns2:_="" ns3:_="">
    <xsd:import namespace="9d59e0b5-ce05-4923-8c56-043254b93d2e"/>
    <xsd:import namespace="1ef66b08-0b92-418f-94b8-2bf9d440f42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2:TaxKeywordTaxHTFiel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9e0b5-ce05-4923-8c56-043254b93d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919e61a-c4c6-4a47-bacf-cc827d219ab2}" ma:internalName="TaxCatchAll" ma:showField="CatchAllData" ma:web="9d59e0b5-ce05-4923-8c56-043254b93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5" nillable="true" ma:taxonomy="true" ma:internalName="TaxKeywordTaxHTField" ma:taxonomyFieldName="TaxKeyword" ma:displayName="Enterprise Keywords" ma:fieldId="{23f27201-bee3-471e-b2e7-b64fd8b7ca38}" ma:taxonomyMulti="true" ma:sspId="cf419f3b-f71e-422e-b072-5905b568538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66b08-0b92-418f-94b8-2bf9d440f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f419f3b-f71e-422e-b072-5905b56853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ef66b08-0b92-418f-94b8-2bf9d440f426">
      <Terms xmlns="http://schemas.microsoft.com/office/infopath/2007/PartnerControls"/>
    </lcf76f155ced4ddcb4097134ff3c332f>
    <TaxCatchAll xmlns="9d59e0b5-ce05-4923-8c56-043254b93d2e" xsi:nil="true"/>
    <TaxKeywordTaxHTField xmlns="9d59e0b5-ce05-4923-8c56-043254b93d2e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E2CAE644-09E2-44F2-80BE-62E221D406A5}">
  <ds:schemaRefs>
    <ds:schemaRef ds:uri="1ef66b08-0b92-418f-94b8-2bf9d440f426"/>
    <ds:schemaRef ds:uri="9d59e0b5-ce05-4923-8c56-043254b93d2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A86FF73-30F2-45E4-BB34-6D00A8AB4D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0A27B2-A8D8-44BE-B79C-9E7AE71BF187}">
  <ds:schemaRefs>
    <ds:schemaRef ds:uri="1ef66b08-0b92-418f-94b8-2bf9d440f426"/>
    <ds:schemaRef ds:uri="9d59e0b5-ce05-4923-8c56-043254b93d2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402</TotalTime>
  <Words>73</Words>
  <Application>Microsoft Office PowerPoint</Application>
  <PresentationFormat>Custom</PresentationFormat>
  <Paragraphs>30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DIN Black</vt:lpstr>
      <vt:lpstr>DIN Pro Black</vt:lpstr>
      <vt:lpstr>Futura Std Book</vt:lpstr>
      <vt:lpstr>Montserrat</vt:lpstr>
      <vt:lpstr>Montserrat SemiBold</vt:lpstr>
      <vt:lpstr>Theme1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Manseau-Toth</dc:creator>
  <cp:lastModifiedBy>Natalie Cabanas</cp:lastModifiedBy>
  <cp:revision>5</cp:revision>
  <dcterms:created xsi:type="dcterms:W3CDTF">2023-03-21T14:26:21Z</dcterms:created>
  <dcterms:modified xsi:type="dcterms:W3CDTF">2026-02-20T15:05:44Z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0x0101000C401391AEA2D24893264A4DABF65AB9</vt:lpwstr>
  </property>
  <property fmtid="{D5CDD505-2E9C-101B-9397-08002B2CF9AE}" pid="3" name="Order">
    <vt:r8>5549600</vt:r8>
  </property>
  <property fmtid="{D5CDD505-2E9C-101B-9397-08002B2CF9AE}" pid="4" name="MediaServiceImageTags">
    <vt:lpwstr/>
  </property>
  <property fmtid="{D5CDD505-2E9C-101B-9397-08002B2CF9AE}" pid="5" name="TaxKeyword">
    <vt:lpwstr/>
  </property>
</Properties>
</file>