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notesMasterIdLst>
    <p:notesMasterId r:id="rId6"/>
  </p:notesMasterIdLst>
  <p:sldIdLst>
    <p:sldId id="470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231C3E-CBF8-481E-8FC0-AAB2A841D0C9}" name="Enrique Tomas" initials="ET" userId="S::etomas@atlantatrackclub.org::a7fa1395-e698-4ef2-9305-d1439e2ac3a6" providerId="AD"/>
  <p188:author id="{C4E6275D-45FC-14A4-04E7-A0EE4D12E696}" name="Jarett Arabie" initials="" userId="S::jarabie@atlantatrackclub.org::9deac535-e25d-447d-b1da-1f9bff8f358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333B"/>
    <a:srgbClr val="C3323A"/>
    <a:srgbClr val="B2068D"/>
    <a:srgbClr val="FA66DA"/>
    <a:srgbClr val="91D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E33B5E-CDE0-42AB-8D00-2490E4BB13B7}" v="13" dt="2026-06-29T12:09:11.6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6D450-2697-4F7E-9BA0-7EDC766DDBCF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0FCF9-10B0-4FB5-A67A-AE8C5BE12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3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2_Section header">
    <p:bg>
      <p:bgPr>
        <a:solidFill>
          <a:schemeClr val="tx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 hasCustomPrompt="1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4800" b="1">
                <a:solidFill>
                  <a:schemeClr val="lt1"/>
                </a:solidFill>
                <a:latin typeface="+mn-lt"/>
                <a:ea typeface="Futura Std Book" panose="020B0802020204020204" pitchFamily="34" charset="0"/>
                <a:cs typeface="Futura Std Book" panose="020B0802020204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Main Title</a:t>
            </a: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 cap="flat" cmpd="sng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endCxn id="2" idx="0"/>
          </p:cNvCxnSpPr>
          <p:nvPr/>
        </p:nvCxnSpPr>
        <p:spPr>
          <a:xfrm flipH="1">
            <a:off x="6096000" y="0"/>
            <a:ext cx="6255657" cy="0"/>
          </a:xfrm>
          <a:prstGeom prst="line">
            <a:avLst/>
          </a:prstGeom>
          <a:ln w="317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096000" y="6858000"/>
            <a:ext cx="6255657" cy="0"/>
          </a:xfrm>
          <a:prstGeom prst="line">
            <a:avLst/>
          </a:prstGeom>
          <a:ln w="317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2192000" y="-101599"/>
            <a:ext cx="1" cy="7068456"/>
          </a:xfrm>
          <a:prstGeom prst="line">
            <a:avLst/>
          </a:prstGeom>
          <a:ln w="317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34D50B3-8B84-F140-B934-BA5BDF8C7F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 cap="flat" cmpd="sng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AEB15F-350B-F6D4-71F6-4263B129F26E}"/>
              </a:ext>
            </a:extLst>
          </p:cNvPr>
          <p:cNvCxnSpPr>
            <a:endCxn id="2" idx="0"/>
          </p:cNvCxnSpPr>
          <p:nvPr userDrawn="1"/>
        </p:nvCxnSpPr>
        <p:spPr>
          <a:xfrm flipH="1">
            <a:off x="6096000" y="0"/>
            <a:ext cx="6255657" cy="0"/>
          </a:xfrm>
          <a:prstGeom prst="line">
            <a:avLst/>
          </a:prstGeom>
          <a:ln w="317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CA5255-415E-2555-2DCD-E038AC10B9A0}"/>
              </a:ext>
            </a:extLst>
          </p:cNvPr>
          <p:cNvCxnSpPr/>
          <p:nvPr userDrawn="1"/>
        </p:nvCxnSpPr>
        <p:spPr>
          <a:xfrm flipH="1">
            <a:off x="6096000" y="6858000"/>
            <a:ext cx="6255657" cy="0"/>
          </a:xfrm>
          <a:prstGeom prst="line">
            <a:avLst/>
          </a:prstGeom>
          <a:ln w="317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8A15C0-46EB-AB4B-9817-748D8D8589C2}"/>
              </a:ext>
            </a:extLst>
          </p:cNvPr>
          <p:cNvCxnSpPr/>
          <p:nvPr userDrawn="1"/>
        </p:nvCxnSpPr>
        <p:spPr>
          <a:xfrm flipV="1">
            <a:off x="12192000" y="-101599"/>
            <a:ext cx="1" cy="7068456"/>
          </a:xfrm>
          <a:prstGeom prst="line">
            <a:avLst/>
          </a:prstGeom>
          <a:ln w="317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56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6_One column text">
    <p:bg>
      <p:bgPr>
        <a:solidFill>
          <a:schemeClr val="tx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12183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Google Shape;88;p21"/>
          <p:cNvSpPr txBox="1">
            <a:spLocks noGrp="1"/>
          </p:cNvSpPr>
          <p:nvPr>
            <p:ph type="title" hasCustomPrompt="1"/>
          </p:nvPr>
        </p:nvSpPr>
        <p:spPr>
          <a:xfrm rot="16200000">
            <a:off x="-2118015" y="3550872"/>
            <a:ext cx="538066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3600">
                <a:solidFill>
                  <a:schemeClr val="lt1"/>
                </a:solidFill>
                <a:latin typeface="+mj-lt"/>
                <a:ea typeface="DIN Pro Black" panose="02000503030000020004" pitchFamily="2" charset="0"/>
                <a:cs typeface="DIN Pro Black" panose="02000503030000020004" pitchFamily="2" charset="0"/>
                <a:sym typeface="Montserrat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/>
              <a:t>Content Title</a:t>
            </a: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938955" cy="9144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379538" y="434975"/>
            <a:ext cx="10449605" cy="726168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Area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379538" y="1175656"/>
            <a:ext cx="10449605" cy="609601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24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Staff, Staff, Staff</a:t>
            </a:r>
          </a:p>
        </p:txBody>
      </p:sp>
      <p:cxnSp>
        <p:nvCxnSpPr>
          <p:cNvPr id="9" name="Google Shape;63;p15"/>
          <p:cNvCxnSpPr/>
          <p:nvPr/>
        </p:nvCxnSpPr>
        <p:spPr>
          <a:xfrm>
            <a:off x="1600524" y="1816100"/>
            <a:ext cx="2283539" cy="0"/>
          </a:xfrm>
          <a:prstGeom prst="straightConnector1">
            <a:avLst/>
          </a:prstGeom>
          <a:noFill/>
          <a:ln w="9525" cap="flat" cmpd="sng">
            <a:solidFill>
              <a:srgbClr val="CB33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1379538" y="1846944"/>
            <a:ext cx="10449605" cy="726168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Area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1379538" y="2587625"/>
            <a:ext cx="10449605" cy="609601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24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Staff, Staff, Staff</a:t>
            </a:r>
          </a:p>
        </p:txBody>
      </p:sp>
      <p:cxnSp>
        <p:nvCxnSpPr>
          <p:cNvPr id="12" name="Google Shape;63;p15"/>
          <p:cNvCxnSpPr/>
          <p:nvPr/>
        </p:nvCxnSpPr>
        <p:spPr>
          <a:xfrm>
            <a:off x="1600524" y="3228069"/>
            <a:ext cx="2283539" cy="0"/>
          </a:xfrm>
          <a:prstGeom prst="straightConnector1">
            <a:avLst/>
          </a:prstGeom>
          <a:noFill/>
          <a:ln w="9525" cap="flat" cmpd="sng">
            <a:solidFill>
              <a:srgbClr val="CB33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1379538" y="3258913"/>
            <a:ext cx="10449605" cy="726168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Area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1379538" y="3999594"/>
            <a:ext cx="10449605" cy="609601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24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Staff, Staff, Staff</a:t>
            </a:r>
          </a:p>
        </p:txBody>
      </p:sp>
      <p:cxnSp>
        <p:nvCxnSpPr>
          <p:cNvPr id="15" name="Google Shape;63;p15"/>
          <p:cNvCxnSpPr/>
          <p:nvPr/>
        </p:nvCxnSpPr>
        <p:spPr>
          <a:xfrm>
            <a:off x="1600524" y="4640038"/>
            <a:ext cx="2283539" cy="0"/>
          </a:xfrm>
          <a:prstGeom prst="straightConnector1">
            <a:avLst/>
          </a:prstGeom>
          <a:noFill/>
          <a:ln w="9525" cap="flat" cmpd="sng">
            <a:solidFill>
              <a:srgbClr val="CB33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1379538" y="4640038"/>
            <a:ext cx="10449605" cy="726168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Area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1379538" y="5380719"/>
            <a:ext cx="10449605" cy="609601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24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Staff, Staff, Staff</a:t>
            </a:r>
          </a:p>
        </p:txBody>
      </p:sp>
      <p:cxnSp>
        <p:nvCxnSpPr>
          <p:cNvPr id="18" name="Google Shape;63;p15"/>
          <p:cNvCxnSpPr/>
          <p:nvPr/>
        </p:nvCxnSpPr>
        <p:spPr>
          <a:xfrm>
            <a:off x="1600524" y="6021163"/>
            <a:ext cx="2283539" cy="0"/>
          </a:xfrm>
          <a:prstGeom prst="straightConnector1">
            <a:avLst/>
          </a:prstGeom>
          <a:noFill/>
          <a:ln w="9525" cap="flat" cmpd="sng">
            <a:solidFill>
              <a:srgbClr val="CB33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94FC1E8-E6E5-F57D-89F1-4301A417F54E}"/>
              </a:ext>
            </a:extLst>
          </p:cNvPr>
          <p:cNvSpPr/>
          <p:nvPr userDrawn="1"/>
        </p:nvSpPr>
        <p:spPr>
          <a:xfrm>
            <a:off x="0" y="0"/>
            <a:ext cx="112183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86CD3B-7FFC-03A5-C8D5-B51CF8AA44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938955" cy="914400"/>
          </a:xfrm>
          <a:prstGeom prst="rect">
            <a:avLst/>
          </a:prstGeom>
        </p:spPr>
      </p:pic>
      <p:cxnSp>
        <p:nvCxnSpPr>
          <p:cNvPr id="5" name="Google Shape;63;p15">
            <a:extLst>
              <a:ext uri="{FF2B5EF4-FFF2-40B4-BE49-F238E27FC236}">
                <a16:creationId xmlns:a16="http://schemas.microsoft.com/office/drawing/2014/main" id="{141E7ABE-FC3C-A91B-0F48-4BB7E3B19BD5}"/>
              </a:ext>
            </a:extLst>
          </p:cNvPr>
          <p:cNvCxnSpPr/>
          <p:nvPr userDrawn="1"/>
        </p:nvCxnSpPr>
        <p:spPr>
          <a:xfrm>
            <a:off x="1600524" y="1816100"/>
            <a:ext cx="2283539" cy="0"/>
          </a:xfrm>
          <a:prstGeom prst="straightConnector1">
            <a:avLst/>
          </a:prstGeom>
          <a:noFill/>
          <a:ln w="9525" cap="flat" cmpd="sng">
            <a:solidFill>
              <a:srgbClr val="CB333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" name="Google Shape;63;p15">
            <a:extLst>
              <a:ext uri="{FF2B5EF4-FFF2-40B4-BE49-F238E27FC236}">
                <a16:creationId xmlns:a16="http://schemas.microsoft.com/office/drawing/2014/main" id="{6225B675-16FB-7CBD-B0A3-BAE868B1BBFE}"/>
              </a:ext>
            </a:extLst>
          </p:cNvPr>
          <p:cNvCxnSpPr/>
          <p:nvPr userDrawn="1"/>
        </p:nvCxnSpPr>
        <p:spPr>
          <a:xfrm>
            <a:off x="1600524" y="3228069"/>
            <a:ext cx="2283539" cy="0"/>
          </a:xfrm>
          <a:prstGeom prst="straightConnector1">
            <a:avLst/>
          </a:prstGeom>
          <a:noFill/>
          <a:ln w="9525" cap="flat" cmpd="sng">
            <a:solidFill>
              <a:srgbClr val="CB333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63;p15">
            <a:extLst>
              <a:ext uri="{FF2B5EF4-FFF2-40B4-BE49-F238E27FC236}">
                <a16:creationId xmlns:a16="http://schemas.microsoft.com/office/drawing/2014/main" id="{BF391EE5-127B-E2F1-7C6C-785C6066D54F}"/>
              </a:ext>
            </a:extLst>
          </p:cNvPr>
          <p:cNvCxnSpPr/>
          <p:nvPr userDrawn="1"/>
        </p:nvCxnSpPr>
        <p:spPr>
          <a:xfrm>
            <a:off x="1600524" y="4640038"/>
            <a:ext cx="2283539" cy="0"/>
          </a:xfrm>
          <a:prstGeom prst="straightConnector1">
            <a:avLst/>
          </a:prstGeom>
          <a:noFill/>
          <a:ln w="9525" cap="flat" cmpd="sng">
            <a:solidFill>
              <a:srgbClr val="CB333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" name="Google Shape;63;p15">
            <a:extLst>
              <a:ext uri="{FF2B5EF4-FFF2-40B4-BE49-F238E27FC236}">
                <a16:creationId xmlns:a16="http://schemas.microsoft.com/office/drawing/2014/main" id="{A24141ED-7617-4E56-2770-3031810669C6}"/>
              </a:ext>
            </a:extLst>
          </p:cNvPr>
          <p:cNvCxnSpPr/>
          <p:nvPr userDrawn="1"/>
        </p:nvCxnSpPr>
        <p:spPr>
          <a:xfrm>
            <a:off x="1600524" y="6021163"/>
            <a:ext cx="2283539" cy="0"/>
          </a:xfrm>
          <a:prstGeom prst="straightConnector1">
            <a:avLst/>
          </a:prstGeom>
          <a:noFill/>
          <a:ln w="9525" cap="flat" cmpd="sng">
            <a:solidFill>
              <a:srgbClr val="CB333B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83183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s" preserve="1">
  <p:cSld name="3_Graph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4200" y="1181100"/>
            <a:ext cx="3009900" cy="4102100"/>
          </a:xfrm>
          <a:prstGeom prst="rect">
            <a:avLst/>
          </a:prstGeom>
        </p:spPr>
        <p:txBody>
          <a:bodyPr anchor="ctr"/>
          <a:lstStyle>
            <a:lvl1pPr marL="114300" indent="0" algn="ctr">
              <a:buNone/>
              <a:defRPr sz="2400">
                <a:latin typeface="+mn-lt"/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584200" y="5461000"/>
            <a:ext cx="3009900" cy="406400"/>
          </a:xfrm>
          <a:prstGeom prst="rect">
            <a:avLst/>
          </a:prstGeom>
        </p:spPr>
        <p:txBody>
          <a:bodyPr/>
          <a:lstStyle>
            <a:lvl1pPr marL="114300" indent="0" algn="ctr">
              <a:spcBef>
                <a:spcPts val="0"/>
              </a:spcBef>
              <a:buNone/>
              <a:defRPr b="1">
                <a:latin typeface="+mj-lt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3" name="Google Shape;63;p15"/>
          <p:cNvCxnSpPr/>
          <p:nvPr/>
        </p:nvCxnSpPr>
        <p:spPr>
          <a:xfrm>
            <a:off x="947381" y="5372100"/>
            <a:ext cx="2283539" cy="0"/>
          </a:xfrm>
          <a:prstGeom prst="straightConnector1">
            <a:avLst/>
          </a:prstGeom>
          <a:noFill/>
          <a:ln w="9525" cap="flat" cmpd="sng">
            <a:solidFill>
              <a:srgbClr val="CB33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1181100"/>
            <a:ext cx="3009900" cy="4102100"/>
          </a:xfrm>
          <a:prstGeom prst="rect">
            <a:avLst/>
          </a:prstGeom>
        </p:spPr>
        <p:txBody>
          <a:bodyPr anchor="ctr"/>
          <a:lstStyle>
            <a:lvl1pPr marL="114300" indent="0" algn="ctr">
              <a:buNone/>
              <a:defRPr sz="2400">
                <a:latin typeface="+mn-lt"/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4648200" y="5461000"/>
            <a:ext cx="3009900" cy="406400"/>
          </a:xfrm>
          <a:prstGeom prst="rect">
            <a:avLst/>
          </a:prstGeom>
        </p:spPr>
        <p:txBody>
          <a:bodyPr/>
          <a:lstStyle>
            <a:lvl1pPr marL="114300" indent="0" algn="ctr">
              <a:spcBef>
                <a:spcPts val="0"/>
              </a:spcBef>
              <a:buNone/>
              <a:defRPr b="1">
                <a:latin typeface="+mj-lt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6" name="Google Shape;63;p15"/>
          <p:cNvCxnSpPr/>
          <p:nvPr/>
        </p:nvCxnSpPr>
        <p:spPr>
          <a:xfrm>
            <a:off x="5011381" y="5372100"/>
            <a:ext cx="2283539" cy="0"/>
          </a:xfrm>
          <a:prstGeom prst="straightConnector1">
            <a:avLst/>
          </a:prstGeom>
          <a:noFill/>
          <a:ln w="9525" cap="flat" cmpd="sng">
            <a:solidFill>
              <a:srgbClr val="CB33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534400" y="1181100"/>
            <a:ext cx="3009900" cy="4102100"/>
          </a:xfrm>
          <a:prstGeom prst="rect">
            <a:avLst/>
          </a:prstGeom>
        </p:spPr>
        <p:txBody>
          <a:bodyPr anchor="ctr"/>
          <a:lstStyle>
            <a:lvl1pPr marL="114300" indent="0" algn="ctr">
              <a:buNone/>
              <a:defRPr sz="2400">
                <a:latin typeface="+mn-lt"/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8534400" y="5461000"/>
            <a:ext cx="3009900" cy="406400"/>
          </a:xfrm>
          <a:prstGeom prst="rect">
            <a:avLst/>
          </a:prstGeom>
        </p:spPr>
        <p:txBody>
          <a:bodyPr/>
          <a:lstStyle>
            <a:lvl1pPr marL="114300" indent="0" algn="ctr">
              <a:spcBef>
                <a:spcPts val="0"/>
              </a:spcBef>
              <a:buNone/>
              <a:defRPr b="1">
                <a:latin typeface="+mj-lt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9" name="Google Shape;63;p15"/>
          <p:cNvCxnSpPr/>
          <p:nvPr/>
        </p:nvCxnSpPr>
        <p:spPr>
          <a:xfrm>
            <a:off x="8897581" y="5372100"/>
            <a:ext cx="2283539" cy="0"/>
          </a:xfrm>
          <a:prstGeom prst="straightConnector1">
            <a:avLst/>
          </a:prstGeom>
          <a:noFill/>
          <a:ln w="9525" cap="flat" cmpd="sng">
            <a:solidFill>
              <a:srgbClr val="CB333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9217"/>
            <a:ext cx="12205250" cy="198783"/>
          </a:xfrm>
          <a:prstGeom prst="rect">
            <a:avLst/>
          </a:prstGeom>
        </p:spPr>
      </p:pic>
      <p:cxnSp>
        <p:nvCxnSpPr>
          <p:cNvPr id="2" name="Google Shape;63;p15">
            <a:extLst>
              <a:ext uri="{FF2B5EF4-FFF2-40B4-BE49-F238E27FC236}">
                <a16:creationId xmlns:a16="http://schemas.microsoft.com/office/drawing/2014/main" id="{B1815111-BF94-532F-FF57-65B1036AD19E}"/>
              </a:ext>
            </a:extLst>
          </p:cNvPr>
          <p:cNvCxnSpPr/>
          <p:nvPr userDrawn="1"/>
        </p:nvCxnSpPr>
        <p:spPr>
          <a:xfrm>
            <a:off x="947381" y="5372100"/>
            <a:ext cx="2283539" cy="0"/>
          </a:xfrm>
          <a:prstGeom prst="straightConnector1">
            <a:avLst/>
          </a:prstGeom>
          <a:noFill/>
          <a:ln w="9525" cap="flat" cmpd="sng">
            <a:solidFill>
              <a:srgbClr val="CB333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" name="Google Shape;63;p15">
            <a:extLst>
              <a:ext uri="{FF2B5EF4-FFF2-40B4-BE49-F238E27FC236}">
                <a16:creationId xmlns:a16="http://schemas.microsoft.com/office/drawing/2014/main" id="{E01C0519-1F6A-8FBA-20A8-5C3F5DD0FB58}"/>
              </a:ext>
            </a:extLst>
          </p:cNvPr>
          <p:cNvCxnSpPr/>
          <p:nvPr userDrawn="1"/>
        </p:nvCxnSpPr>
        <p:spPr>
          <a:xfrm>
            <a:off x="5011381" y="5372100"/>
            <a:ext cx="2283539" cy="0"/>
          </a:xfrm>
          <a:prstGeom prst="straightConnector1">
            <a:avLst/>
          </a:prstGeom>
          <a:noFill/>
          <a:ln w="9525" cap="flat" cmpd="sng">
            <a:solidFill>
              <a:srgbClr val="CB333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63;p15">
            <a:extLst>
              <a:ext uri="{FF2B5EF4-FFF2-40B4-BE49-F238E27FC236}">
                <a16:creationId xmlns:a16="http://schemas.microsoft.com/office/drawing/2014/main" id="{A33E937B-71D6-3F6F-D67D-CBFF1CD2B062}"/>
              </a:ext>
            </a:extLst>
          </p:cNvPr>
          <p:cNvCxnSpPr/>
          <p:nvPr userDrawn="1"/>
        </p:nvCxnSpPr>
        <p:spPr>
          <a:xfrm>
            <a:off x="8897581" y="5372100"/>
            <a:ext cx="2283539" cy="0"/>
          </a:xfrm>
          <a:prstGeom prst="straightConnector1">
            <a:avLst/>
          </a:prstGeom>
          <a:noFill/>
          <a:ln w="9525" cap="flat" cmpd="sng">
            <a:solidFill>
              <a:srgbClr val="CB333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410D10B-781D-0D68-0C79-6B3EDD8A58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59217"/>
            <a:ext cx="12205250" cy="19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54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Ref idx="1001">
        <a:schemeClr val="bg1"/>
      </p:bgRef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12"/>
          <p:cNvSpPr/>
          <p:nvPr userDrawn="1"/>
        </p:nvSpPr>
        <p:spPr>
          <a:xfrm>
            <a:off x="-1" y="0"/>
            <a:ext cx="4325258" cy="6858000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35087" y="1332011"/>
            <a:ext cx="7051675" cy="3057525"/>
          </a:xfrm>
          <a:prstGeom prst="rect">
            <a:avLst/>
          </a:prstGeom>
        </p:spPr>
        <p:txBody>
          <a:bodyPr anchor="b"/>
          <a:lstStyle>
            <a:lvl1pPr marL="114300" indent="0" algn="ctr">
              <a:buNone/>
              <a:defRPr sz="6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35087" y="4544485"/>
            <a:ext cx="7051675" cy="345259"/>
          </a:xfrm>
          <a:prstGeom prst="rect">
            <a:avLst/>
          </a:prstGeom>
        </p:spPr>
        <p:txBody>
          <a:bodyPr anchor="ctr"/>
          <a:lstStyle>
            <a:lvl1pPr marL="114300" indent="0" algn="ctr">
              <a:buNone/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94959" y="1113971"/>
            <a:ext cx="3335338" cy="4630057"/>
          </a:xfrm>
          <a:prstGeom prst="rect">
            <a:avLst/>
          </a:prstGeom>
        </p:spPr>
        <p:txBody>
          <a:bodyPr anchor="ctr"/>
          <a:lstStyle>
            <a:lvl1pPr marL="1143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Event Logo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18954" y="4428373"/>
            <a:ext cx="71403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846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5_One column text">
    <p:bg>
      <p:bgPr>
        <a:solidFill>
          <a:schemeClr val="tx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99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Google Shape;88;p21"/>
          <p:cNvSpPr txBox="1">
            <a:spLocks noGrp="1"/>
          </p:cNvSpPr>
          <p:nvPr>
            <p:ph type="title" hasCustomPrompt="1"/>
          </p:nvPr>
        </p:nvSpPr>
        <p:spPr>
          <a:xfrm>
            <a:off x="1121835" y="45720"/>
            <a:ext cx="11070165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3600">
                <a:solidFill>
                  <a:schemeClr val="lt1"/>
                </a:solidFill>
                <a:latin typeface="+mj-lt"/>
                <a:ea typeface="DIN Pro Black" panose="02000503030000020004" pitchFamily="2" charset="0"/>
                <a:cs typeface="DIN Pro Black" panose="02000503030000020004" pitchFamily="2" charset="0"/>
                <a:sym typeface="Montserrat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/>
              <a:t>Content Title</a:t>
            </a: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938955" cy="914400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1099040"/>
            <a:ext cx="12192000" cy="5758960"/>
          </a:xfrm>
          <a:prstGeom prst="rect">
            <a:avLst/>
          </a:prstGeom>
        </p:spPr>
        <p:txBody>
          <a:bodyPr anchor="ctr"/>
          <a:lstStyle>
            <a:lvl1pPr marL="114300" indent="0" algn="ctr">
              <a:buNone/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Insert Map as .JPEG</a:t>
            </a:r>
          </a:p>
        </p:txBody>
      </p:sp>
    </p:spTree>
    <p:extLst>
      <p:ext uri="{BB962C8B-B14F-4D97-AF65-F5344CB8AC3E}">
        <p14:creationId xmlns:p14="http://schemas.microsoft.com/office/powerpoint/2010/main" val="2126816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1_Title and two colum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 hasCustomPrompt="1"/>
          </p:nvPr>
        </p:nvSpPr>
        <p:spPr>
          <a:xfrm>
            <a:off x="415600" y="593367"/>
            <a:ext cx="11360800" cy="65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82A"/>
              </a:buClr>
              <a:buSzPts val="2800"/>
              <a:buFont typeface="Montserrat SemiBold"/>
              <a:buNone/>
              <a:defRPr sz="3600">
                <a:solidFill>
                  <a:srgbClr val="25282A"/>
                </a:solidFill>
                <a:latin typeface="+mj-lt"/>
                <a:ea typeface="Futura Std Book" panose="020B0802020204020204" pitchFamily="34" charset="0"/>
                <a:cs typeface="Futura Std Book" panose="020B0802020204020204" pitchFamily="34" charset="0"/>
                <a:sym typeface="Montserrat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Content Title</a:t>
            </a:r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415600" y="2162629"/>
            <a:ext cx="5333200" cy="3929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529162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defRPr sz="1867">
                <a:solidFill>
                  <a:schemeClr val="bg2"/>
                </a:solidFill>
                <a:latin typeface="+mn-lt"/>
                <a:ea typeface="DIN Pro Medium" panose="02000503040000020004" pitchFamily="2" charset="0"/>
                <a:cs typeface="DIN Pro Medium" panose="02000503040000020004" pitchFamily="2" charset="0"/>
                <a:sym typeface="Montserrat"/>
              </a:defRPr>
            </a:lvl1pPr>
            <a:lvl2pPr marL="1219170" lvl="1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600">
                <a:latin typeface="+mn-lt"/>
                <a:ea typeface="DIN Pro Medium" panose="02000503040000020004" pitchFamily="2" charset="0"/>
                <a:cs typeface="DIN Pro Medium" panose="02000503040000020004" pitchFamily="2" charset="0"/>
                <a:sym typeface="Montserrat"/>
              </a:defRPr>
            </a:lvl2pPr>
            <a:lvl3pPr marL="1828754" lvl="2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600">
                <a:latin typeface="+mn-lt"/>
                <a:ea typeface="Montserrat"/>
                <a:cs typeface="Montserrat"/>
                <a:sym typeface="Montserrat"/>
              </a:defRPr>
            </a:lvl3pPr>
            <a:lvl4pPr marL="2438339" lvl="3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40639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63" name="Google Shape;63;p15"/>
          <p:cNvCxnSpPr/>
          <p:nvPr userDrawn="1"/>
        </p:nvCxnSpPr>
        <p:spPr>
          <a:xfrm>
            <a:off x="395722" y="1312955"/>
            <a:ext cx="2283539" cy="0"/>
          </a:xfrm>
          <a:prstGeom prst="straightConnector1">
            <a:avLst/>
          </a:prstGeom>
          <a:noFill/>
          <a:ln w="9525" cap="flat" cmpd="sng">
            <a:solidFill>
              <a:srgbClr val="CB333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59217"/>
            <a:ext cx="12205250" cy="198783"/>
          </a:xfrm>
          <a:prstGeom prst="rect">
            <a:avLst/>
          </a:prstGeom>
        </p:spPr>
      </p:pic>
      <p:sp>
        <p:nvSpPr>
          <p:cNvPr id="13" name="Google Shape;60;p15"/>
          <p:cNvSpPr txBox="1">
            <a:spLocks noGrp="1"/>
          </p:cNvSpPr>
          <p:nvPr>
            <p:ph type="body" idx="10"/>
          </p:nvPr>
        </p:nvSpPr>
        <p:spPr>
          <a:xfrm>
            <a:off x="6443200" y="2162629"/>
            <a:ext cx="5333200" cy="3929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529162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defRPr sz="1867">
                <a:solidFill>
                  <a:schemeClr val="bg2"/>
                </a:solidFill>
                <a:latin typeface="+mn-lt"/>
                <a:ea typeface="DIN Pro Medium" panose="02000503040000020004" pitchFamily="2" charset="0"/>
                <a:cs typeface="DIN Pro Medium" panose="02000503040000020004" pitchFamily="2" charset="0"/>
                <a:sym typeface="Montserrat"/>
              </a:defRPr>
            </a:lvl1pPr>
            <a:lvl2pPr marL="1219170" lvl="1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600">
                <a:latin typeface="+mn-lt"/>
                <a:ea typeface="DIN Pro Medium" panose="02000503040000020004" pitchFamily="2" charset="0"/>
                <a:cs typeface="DIN Pro Medium" panose="02000503040000020004" pitchFamily="2" charset="0"/>
                <a:sym typeface="Montserrat"/>
              </a:defRPr>
            </a:lvl2pPr>
            <a:lvl3pPr marL="1828754" lvl="2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600">
                <a:latin typeface="+mn-lt"/>
                <a:ea typeface="Montserrat"/>
                <a:cs typeface="Montserrat"/>
                <a:sym typeface="Montserrat"/>
              </a:defRPr>
            </a:lvl3pPr>
            <a:lvl4pPr marL="2438339" lvl="3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40639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Google Shape;60;p15"/>
          <p:cNvSpPr txBox="1">
            <a:spLocks noGrp="1"/>
          </p:cNvSpPr>
          <p:nvPr>
            <p:ph type="body" idx="11" hasCustomPrompt="1"/>
          </p:nvPr>
        </p:nvSpPr>
        <p:spPr>
          <a:xfrm>
            <a:off x="415600" y="1395172"/>
            <a:ext cx="5333200" cy="767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186262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800" b="1" baseline="0">
                <a:solidFill>
                  <a:schemeClr val="tx1"/>
                </a:solidFill>
                <a:latin typeface="+mn-lt"/>
                <a:ea typeface="DIN Pro Medium" panose="02000503040000020004" pitchFamily="2" charset="0"/>
                <a:cs typeface="DIN Pro Medium" panose="02000503040000020004" pitchFamily="2" charset="0"/>
                <a:sym typeface="Montserrat"/>
              </a:defRPr>
            </a:lvl1pPr>
            <a:lvl2pPr marL="81278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1600">
                <a:solidFill>
                  <a:schemeClr val="tx1"/>
                </a:solidFill>
                <a:latin typeface="+mn-lt"/>
                <a:ea typeface="DIN Pro Medium" panose="02000503040000020004" pitchFamily="2" charset="0"/>
                <a:cs typeface="DIN Pro Medium" panose="02000503040000020004" pitchFamily="2" charset="0"/>
                <a:sym typeface="Montserrat"/>
              </a:defRPr>
            </a:lvl2pPr>
            <a:lvl3pPr marL="1422364" lvl="2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160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2438339" lvl="3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40639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/>
            <a:r>
              <a:rPr lang="en-US"/>
              <a:t>Column Title</a:t>
            </a:r>
          </a:p>
        </p:txBody>
      </p:sp>
      <p:sp>
        <p:nvSpPr>
          <p:cNvPr id="16" name="Google Shape;60;p15"/>
          <p:cNvSpPr txBox="1">
            <a:spLocks noGrp="1"/>
          </p:cNvSpPr>
          <p:nvPr>
            <p:ph type="body" idx="12" hasCustomPrompt="1"/>
          </p:nvPr>
        </p:nvSpPr>
        <p:spPr>
          <a:xfrm>
            <a:off x="6443200" y="1395171"/>
            <a:ext cx="5333200" cy="767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186262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+mn-lt"/>
                <a:ea typeface="DIN Pro Medium" panose="02000503040000020004" pitchFamily="2" charset="0"/>
                <a:cs typeface="DIN Pro Medium" panose="02000503040000020004" pitchFamily="2" charset="0"/>
                <a:sym typeface="Montserrat"/>
              </a:defRPr>
            </a:lvl1pPr>
            <a:lvl2pPr marL="81278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1600">
                <a:solidFill>
                  <a:schemeClr val="tx1"/>
                </a:solidFill>
                <a:latin typeface="+mn-lt"/>
                <a:ea typeface="DIN Pro Medium" panose="02000503040000020004" pitchFamily="2" charset="0"/>
                <a:cs typeface="DIN Pro Medium" panose="02000503040000020004" pitchFamily="2" charset="0"/>
                <a:sym typeface="Montserrat"/>
              </a:defRPr>
            </a:lvl2pPr>
            <a:lvl3pPr marL="1422364" lvl="2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160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2438339" lvl="3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40639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/>
            <a:r>
              <a:rPr lang="en-US"/>
              <a:t>Column Title</a:t>
            </a:r>
          </a:p>
        </p:txBody>
      </p:sp>
    </p:spTree>
    <p:extLst>
      <p:ext uri="{BB962C8B-B14F-4D97-AF65-F5344CB8AC3E}">
        <p14:creationId xmlns:p14="http://schemas.microsoft.com/office/powerpoint/2010/main" val="2714985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4_One column text">
    <p:bg>
      <p:bgPr>
        <a:solidFill>
          <a:schemeClr val="tx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99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Google Shape;88;p21"/>
          <p:cNvSpPr txBox="1">
            <a:spLocks noGrp="1"/>
          </p:cNvSpPr>
          <p:nvPr>
            <p:ph type="title" hasCustomPrompt="1"/>
          </p:nvPr>
        </p:nvSpPr>
        <p:spPr>
          <a:xfrm>
            <a:off x="1121835" y="45720"/>
            <a:ext cx="11070165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3600">
                <a:solidFill>
                  <a:schemeClr val="lt1"/>
                </a:solidFill>
                <a:latin typeface="+mj-lt"/>
                <a:ea typeface="DIN Pro Black" panose="02000503030000020004" pitchFamily="2" charset="0"/>
                <a:cs typeface="DIN Pro Black" panose="02000503030000020004" pitchFamily="2" charset="0"/>
                <a:sym typeface="Montserrat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/>
              <a:t>Content Title</a:t>
            </a: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938955" cy="91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30395" y="1447800"/>
            <a:ext cx="4964112" cy="5086350"/>
          </a:xfrm>
          <a:prstGeom prst="rect">
            <a:avLst/>
          </a:prstGeom>
        </p:spPr>
        <p:txBody>
          <a:bodyPr/>
          <a:lstStyle>
            <a:lvl1pPr marL="457200" indent="-34290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914400" indent="-31750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371600" indent="-31750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828800" indent="-31750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286000" indent="-31750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4"/>
          </p:nvPr>
        </p:nvSpPr>
        <p:spPr>
          <a:xfrm>
            <a:off x="6402495" y="1447800"/>
            <a:ext cx="4964112" cy="5086350"/>
          </a:xfrm>
          <a:prstGeom prst="rect">
            <a:avLst/>
          </a:prstGeom>
        </p:spPr>
        <p:txBody>
          <a:bodyPr/>
          <a:lstStyle>
            <a:lvl1pPr marL="4572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914400" indent="-3175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371600" indent="-3175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828800" indent="-3175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286000" indent="-3175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0922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3_One column text">
    <p:bg>
      <p:bgPr>
        <a:solidFill>
          <a:schemeClr val="tx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2545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Google Shape;89;p21"/>
          <p:cNvSpPr txBox="1">
            <a:spLocks noGrp="1"/>
          </p:cNvSpPr>
          <p:nvPr>
            <p:ph type="body" idx="1" hasCustomPrompt="1"/>
          </p:nvPr>
        </p:nvSpPr>
        <p:spPr>
          <a:xfrm>
            <a:off x="212400" y="1975445"/>
            <a:ext cx="3765433" cy="469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  <a:latin typeface="+mn-lt"/>
              </a:defRPr>
            </a:lvl1pPr>
            <a:lvl2pPr marL="1219170" lvl="1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+mj-lt"/>
              <a:buAutoNum type="arabicPeriod"/>
              <a:defRPr sz="1600">
                <a:solidFill>
                  <a:schemeClr val="lt1"/>
                </a:solidFill>
                <a:latin typeface="+mn-lt"/>
              </a:defRPr>
            </a:lvl2pPr>
            <a:lvl3pPr marL="1828754" lvl="2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  <a:latin typeface="+mn-lt"/>
              </a:defRPr>
            </a:lvl3pPr>
            <a:lvl4pPr marL="2438339" lvl="3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Subtitle  </a:t>
            </a:r>
          </a:p>
          <a:p>
            <a:pPr lvl="2"/>
            <a:r>
              <a:rPr lang="en-US"/>
              <a:t> Subtitle </a:t>
            </a:r>
          </a:p>
          <a:p>
            <a:pPr lvl="1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938955" cy="9144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254500" y="0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5"/>
          <p:cNvSpPr>
            <a:spLocks noGrp="1"/>
          </p:cNvSpPr>
          <p:nvPr>
            <p:ph sz="quarter" idx="10"/>
          </p:nvPr>
        </p:nvSpPr>
        <p:spPr>
          <a:xfrm>
            <a:off x="4254501" y="0"/>
            <a:ext cx="7937500" cy="6858000"/>
          </a:xfrm>
          <a:prstGeom prst="rect">
            <a:avLst/>
          </a:prstGeom>
        </p:spPr>
        <p:txBody>
          <a:bodyPr/>
          <a:lstStyle>
            <a:lvl1pPr marL="114300" indent="0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n-lt"/>
              </a:defRPr>
            </a:lvl1pPr>
            <a:lvl2pPr marL="914400" indent="-3175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2pPr>
            <a:lvl3pPr marL="1371600" indent="-3175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828800" indent="-3175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286000" indent="-3175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endParaRPr lang="en-US"/>
          </a:p>
          <a:p>
            <a:pPr lvl="0"/>
            <a:r>
              <a:rPr lang="en-US"/>
              <a:t>Enter Content, Image, or Charts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212400" y="1962447"/>
            <a:ext cx="31277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212400" y="1288473"/>
            <a:ext cx="3744000" cy="66097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3200"/>
              <a:t>Content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42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s" userDrawn="1">
  <p:cSld name="1_Graph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1099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88;p21"/>
          <p:cNvSpPr txBox="1">
            <a:spLocks noGrp="1"/>
          </p:cNvSpPr>
          <p:nvPr>
            <p:ph type="title" hasCustomPrompt="1"/>
          </p:nvPr>
        </p:nvSpPr>
        <p:spPr>
          <a:xfrm>
            <a:off x="1121835" y="45720"/>
            <a:ext cx="11070165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3600" baseline="0">
                <a:solidFill>
                  <a:schemeClr val="lt1"/>
                </a:solidFill>
                <a:latin typeface="+mj-lt"/>
                <a:ea typeface="DIN Pro Black" panose="02000503030000020004" pitchFamily="2" charset="0"/>
                <a:cs typeface="DIN Pro Black" panose="02000503030000020004" pitchFamily="2" charset="0"/>
                <a:sym typeface="Montserrat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/>
              <a:t>Content Title</a:t>
            </a:r>
            <a:endParaRPr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93895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44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s" userDrawn="1">
  <p:cSld name="Graph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4200" y="1181100"/>
            <a:ext cx="3009900" cy="4102100"/>
          </a:xfrm>
          <a:prstGeom prst="rect">
            <a:avLst/>
          </a:prstGeom>
        </p:spPr>
        <p:txBody>
          <a:bodyPr anchor="ctr"/>
          <a:lstStyle>
            <a:lvl1pPr marL="114300" indent="0" algn="ctr">
              <a:buNone/>
              <a:defRPr sz="2400">
                <a:latin typeface="+mn-lt"/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584200" y="5461000"/>
            <a:ext cx="3009900" cy="406400"/>
          </a:xfrm>
          <a:prstGeom prst="rect">
            <a:avLst/>
          </a:prstGeom>
        </p:spPr>
        <p:txBody>
          <a:bodyPr/>
          <a:lstStyle>
            <a:lvl1pPr marL="114300" indent="0" algn="ctr">
              <a:spcBef>
                <a:spcPts val="0"/>
              </a:spcBef>
              <a:buNone/>
              <a:defRPr b="1">
                <a:latin typeface="+mj-lt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3" name="Google Shape;63;p15"/>
          <p:cNvCxnSpPr/>
          <p:nvPr userDrawn="1"/>
        </p:nvCxnSpPr>
        <p:spPr>
          <a:xfrm>
            <a:off x="947381" y="5372100"/>
            <a:ext cx="2283539" cy="0"/>
          </a:xfrm>
          <a:prstGeom prst="straightConnector1">
            <a:avLst/>
          </a:prstGeom>
          <a:noFill/>
          <a:ln w="9525" cap="flat" cmpd="sng">
            <a:solidFill>
              <a:srgbClr val="CB33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1181100"/>
            <a:ext cx="3009900" cy="4102100"/>
          </a:xfrm>
          <a:prstGeom prst="rect">
            <a:avLst/>
          </a:prstGeom>
        </p:spPr>
        <p:txBody>
          <a:bodyPr anchor="ctr"/>
          <a:lstStyle>
            <a:lvl1pPr marL="114300" indent="0" algn="ctr">
              <a:buNone/>
              <a:defRPr sz="2400">
                <a:latin typeface="+mn-lt"/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4648200" y="5461000"/>
            <a:ext cx="3009900" cy="406400"/>
          </a:xfrm>
          <a:prstGeom prst="rect">
            <a:avLst/>
          </a:prstGeom>
        </p:spPr>
        <p:txBody>
          <a:bodyPr/>
          <a:lstStyle>
            <a:lvl1pPr marL="114300" indent="0" algn="ctr">
              <a:spcBef>
                <a:spcPts val="0"/>
              </a:spcBef>
              <a:buNone/>
              <a:defRPr b="1">
                <a:latin typeface="+mj-lt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6" name="Google Shape;63;p15"/>
          <p:cNvCxnSpPr/>
          <p:nvPr userDrawn="1"/>
        </p:nvCxnSpPr>
        <p:spPr>
          <a:xfrm>
            <a:off x="5011381" y="5372100"/>
            <a:ext cx="2283539" cy="0"/>
          </a:xfrm>
          <a:prstGeom prst="straightConnector1">
            <a:avLst/>
          </a:prstGeom>
          <a:noFill/>
          <a:ln w="9525" cap="flat" cmpd="sng">
            <a:solidFill>
              <a:srgbClr val="CB33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534400" y="1181100"/>
            <a:ext cx="3009900" cy="4102100"/>
          </a:xfrm>
          <a:prstGeom prst="rect">
            <a:avLst/>
          </a:prstGeom>
        </p:spPr>
        <p:txBody>
          <a:bodyPr anchor="ctr"/>
          <a:lstStyle>
            <a:lvl1pPr marL="114300" indent="0" algn="ctr">
              <a:buNone/>
              <a:defRPr sz="2400">
                <a:latin typeface="+mn-lt"/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8534400" y="5461000"/>
            <a:ext cx="3009900" cy="406400"/>
          </a:xfrm>
          <a:prstGeom prst="rect">
            <a:avLst/>
          </a:prstGeom>
        </p:spPr>
        <p:txBody>
          <a:bodyPr/>
          <a:lstStyle>
            <a:lvl1pPr marL="114300" indent="0" algn="ctr">
              <a:spcBef>
                <a:spcPts val="0"/>
              </a:spcBef>
              <a:buNone/>
              <a:defRPr b="1">
                <a:latin typeface="+mj-lt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9" name="Google Shape;63;p15"/>
          <p:cNvCxnSpPr/>
          <p:nvPr userDrawn="1"/>
        </p:nvCxnSpPr>
        <p:spPr>
          <a:xfrm>
            <a:off x="8897581" y="5372100"/>
            <a:ext cx="2283539" cy="0"/>
          </a:xfrm>
          <a:prstGeom prst="straightConnector1">
            <a:avLst/>
          </a:prstGeom>
          <a:noFill/>
          <a:ln w="9525" cap="flat" cmpd="sng">
            <a:solidFill>
              <a:srgbClr val="CB333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59217"/>
            <a:ext cx="12205250" cy="19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29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2_One column text">
    <p:bg>
      <p:bgPr>
        <a:solidFill>
          <a:schemeClr val="tx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2183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Google Shape;88;p21"/>
          <p:cNvSpPr txBox="1">
            <a:spLocks noGrp="1"/>
          </p:cNvSpPr>
          <p:nvPr>
            <p:ph type="title" hasCustomPrompt="1"/>
          </p:nvPr>
        </p:nvSpPr>
        <p:spPr>
          <a:xfrm rot="16200000">
            <a:off x="-2118015" y="3550872"/>
            <a:ext cx="538066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3600">
                <a:solidFill>
                  <a:schemeClr val="lt1"/>
                </a:solidFill>
                <a:latin typeface="+mj-lt"/>
                <a:ea typeface="DIN Pro Black" panose="02000503030000020004" pitchFamily="2" charset="0"/>
                <a:cs typeface="DIN Pro Black" panose="02000503030000020004" pitchFamily="2" charset="0"/>
                <a:sym typeface="Montserrat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/>
              <a:t>Content Title</a:t>
            </a: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938955" cy="9144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379538" y="434975"/>
            <a:ext cx="10449605" cy="726168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Area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379538" y="1175656"/>
            <a:ext cx="10449605" cy="609601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24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Staff, Staff, Staff</a:t>
            </a:r>
          </a:p>
        </p:txBody>
      </p:sp>
      <p:cxnSp>
        <p:nvCxnSpPr>
          <p:cNvPr id="9" name="Google Shape;63;p15"/>
          <p:cNvCxnSpPr/>
          <p:nvPr userDrawn="1"/>
        </p:nvCxnSpPr>
        <p:spPr>
          <a:xfrm>
            <a:off x="1600524" y="1816100"/>
            <a:ext cx="2283539" cy="0"/>
          </a:xfrm>
          <a:prstGeom prst="straightConnector1">
            <a:avLst/>
          </a:prstGeom>
          <a:noFill/>
          <a:ln w="9525" cap="flat" cmpd="sng">
            <a:solidFill>
              <a:srgbClr val="CB33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1379538" y="1846944"/>
            <a:ext cx="10449605" cy="726168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Area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1379538" y="2587625"/>
            <a:ext cx="10449605" cy="609601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24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Staff, Staff, Staff</a:t>
            </a:r>
          </a:p>
        </p:txBody>
      </p:sp>
      <p:cxnSp>
        <p:nvCxnSpPr>
          <p:cNvPr id="12" name="Google Shape;63;p15"/>
          <p:cNvCxnSpPr/>
          <p:nvPr userDrawn="1"/>
        </p:nvCxnSpPr>
        <p:spPr>
          <a:xfrm>
            <a:off x="1600524" y="3228069"/>
            <a:ext cx="2283539" cy="0"/>
          </a:xfrm>
          <a:prstGeom prst="straightConnector1">
            <a:avLst/>
          </a:prstGeom>
          <a:noFill/>
          <a:ln w="9525" cap="flat" cmpd="sng">
            <a:solidFill>
              <a:srgbClr val="CB33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1379538" y="3258913"/>
            <a:ext cx="10449605" cy="726168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Area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1379538" y="3999594"/>
            <a:ext cx="10449605" cy="609601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24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Staff, Staff, Staff</a:t>
            </a:r>
          </a:p>
        </p:txBody>
      </p:sp>
      <p:cxnSp>
        <p:nvCxnSpPr>
          <p:cNvPr id="15" name="Google Shape;63;p15"/>
          <p:cNvCxnSpPr/>
          <p:nvPr userDrawn="1"/>
        </p:nvCxnSpPr>
        <p:spPr>
          <a:xfrm>
            <a:off x="1600524" y="4640038"/>
            <a:ext cx="2283539" cy="0"/>
          </a:xfrm>
          <a:prstGeom prst="straightConnector1">
            <a:avLst/>
          </a:prstGeom>
          <a:noFill/>
          <a:ln w="9525" cap="flat" cmpd="sng">
            <a:solidFill>
              <a:srgbClr val="CB33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1379538" y="4640038"/>
            <a:ext cx="10449605" cy="726168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Area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1379538" y="5380719"/>
            <a:ext cx="10449605" cy="609601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24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Staff, Staff, Staff</a:t>
            </a:r>
          </a:p>
        </p:txBody>
      </p:sp>
      <p:cxnSp>
        <p:nvCxnSpPr>
          <p:cNvPr id="18" name="Google Shape;63;p15"/>
          <p:cNvCxnSpPr/>
          <p:nvPr userDrawn="1"/>
        </p:nvCxnSpPr>
        <p:spPr>
          <a:xfrm>
            <a:off x="1600524" y="6021163"/>
            <a:ext cx="2283539" cy="0"/>
          </a:xfrm>
          <a:prstGeom prst="straightConnector1">
            <a:avLst/>
          </a:prstGeom>
          <a:noFill/>
          <a:ln w="9525" cap="flat" cmpd="sng">
            <a:solidFill>
              <a:srgbClr val="CB333B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5930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1_Section header">
    <p:bg>
      <p:bgPr>
        <a:solidFill>
          <a:schemeClr val="tx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 hasCustomPrompt="1"/>
          </p:nvPr>
        </p:nvSpPr>
        <p:spPr>
          <a:xfrm>
            <a:off x="1669143" y="2867800"/>
            <a:ext cx="10107257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4800" b="1">
                <a:solidFill>
                  <a:schemeClr val="lt1"/>
                </a:solidFill>
                <a:latin typeface="+mj-lt"/>
                <a:ea typeface="Futura Std Book" panose="020B0802020204020204" pitchFamily="34" charset="0"/>
                <a:cs typeface="Futura Std Book" panose="020B0802020204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Main Title</a:t>
            </a: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 cap="flat" cmpd="dbl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19017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938956" cy="9144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69143" y="4019550"/>
            <a:ext cx="10094232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8E51A9-AC36-96F0-66DA-E65C6B66B1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 cap="flat" cmpd="dbl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344BDD-3759-FDD9-CA4B-B4B65E94993E}"/>
              </a:ext>
            </a:extLst>
          </p:cNvPr>
          <p:cNvSpPr/>
          <p:nvPr userDrawn="1"/>
        </p:nvSpPr>
        <p:spPr>
          <a:xfrm>
            <a:off x="0" y="0"/>
            <a:ext cx="119017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562C6E-C3F2-435B-56AA-C177CF3FEE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93895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03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 hasCustomPrompt="1"/>
          </p:nvPr>
        </p:nvSpPr>
        <p:spPr>
          <a:xfrm>
            <a:off x="1669143" y="2867800"/>
            <a:ext cx="10107257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4800" b="1">
                <a:solidFill>
                  <a:schemeClr val="lt1"/>
                </a:solidFill>
                <a:latin typeface="+mj-lt"/>
                <a:ea typeface="Futura Std Book" panose="020B0802020204020204" pitchFamily="34" charset="0"/>
                <a:cs typeface="Futura Std Book" panose="020B0802020204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Main Title</a:t>
            </a: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 cap="flat" cmpd="dbl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19017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938956" cy="9144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69143" y="4019550"/>
            <a:ext cx="10094232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00561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Title and two columns">
    <p:bg>
      <p:bgPr>
        <a:solidFill>
          <a:schemeClr val="tx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12"/>
          <p:cNvSpPr/>
          <p:nvPr userDrawn="1"/>
        </p:nvSpPr>
        <p:spPr>
          <a:xfrm>
            <a:off x="-2" y="0"/>
            <a:ext cx="6019801" cy="6857999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Google Shape;59;p15"/>
          <p:cNvSpPr txBox="1">
            <a:spLocks noGrp="1"/>
          </p:cNvSpPr>
          <p:nvPr>
            <p:ph type="title" hasCustomPrompt="1"/>
          </p:nvPr>
        </p:nvSpPr>
        <p:spPr>
          <a:xfrm>
            <a:off x="415600" y="593367"/>
            <a:ext cx="11360800" cy="65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82A"/>
              </a:buClr>
              <a:buSzPts val="2800"/>
              <a:buFont typeface="Montserrat SemiBold"/>
              <a:buNone/>
              <a:defRPr sz="3600">
                <a:solidFill>
                  <a:schemeClr val="bg1"/>
                </a:solidFill>
                <a:latin typeface="+mj-lt"/>
                <a:ea typeface="Futura Std Book" panose="020B0802020204020204" pitchFamily="34" charset="0"/>
                <a:cs typeface="Futura Std Book" panose="020B0802020204020204" pitchFamily="34" charset="0"/>
                <a:sym typeface="Montserrat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Content Title</a:t>
            </a:r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415600" y="2162629"/>
            <a:ext cx="5333200" cy="3929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529162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  <a:latin typeface="+mn-lt"/>
                <a:ea typeface="DIN Pro Medium" panose="02000503040000020004" pitchFamily="2" charset="0"/>
                <a:cs typeface="DIN Pro Medium" panose="02000503040000020004" pitchFamily="2" charset="0"/>
                <a:sym typeface="Montserrat"/>
              </a:defRPr>
            </a:lvl1pPr>
            <a:lvl2pPr marL="1219170" lvl="1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600">
                <a:solidFill>
                  <a:schemeClr val="bg1"/>
                </a:solidFill>
                <a:latin typeface="+mn-lt"/>
                <a:ea typeface="DIN Pro Medium" panose="02000503040000020004" pitchFamily="2" charset="0"/>
                <a:cs typeface="DIN Pro Medium" panose="02000503040000020004" pitchFamily="2" charset="0"/>
                <a:sym typeface="Montserrat"/>
              </a:defRPr>
            </a:lvl2pPr>
            <a:lvl3pPr marL="1828754" lvl="2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600">
                <a:solidFill>
                  <a:schemeClr val="bg1"/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2438339" lvl="3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40639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63" name="Google Shape;63;p15"/>
          <p:cNvCxnSpPr/>
          <p:nvPr userDrawn="1"/>
        </p:nvCxnSpPr>
        <p:spPr>
          <a:xfrm>
            <a:off x="395722" y="1312955"/>
            <a:ext cx="2283539" cy="0"/>
          </a:xfrm>
          <a:prstGeom prst="straightConnector1">
            <a:avLst/>
          </a:prstGeom>
          <a:noFill/>
          <a:ln w="9525" cap="flat" cmpd="sng">
            <a:solidFill>
              <a:srgbClr val="CB33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60;p15"/>
          <p:cNvSpPr txBox="1">
            <a:spLocks noGrp="1"/>
          </p:cNvSpPr>
          <p:nvPr>
            <p:ph type="body" idx="10"/>
          </p:nvPr>
        </p:nvSpPr>
        <p:spPr>
          <a:xfrm>
            <a:off x="6443200" y="2162629"/>
            <a:ext cx="5333200" cy="3929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43462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  <a:latin typeface="+mn-lt"/>
                <a:ea typeface="DIN Pro Medium" panose="02000503040000020004" pitchFamily="2" charset="0"/>
                <a:cs typeface="DIN Pro Medium" panose="02000503040000020004" pitchFamily="2" charset="0"/>
                <a:sym typeface="Montserrat"/>
              </a:defRPr>
            </a:lvl1pPr>
            <a:lvl2pPr marL="1219170" lvl="1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  <a:ea typeface="DIN Pro Medium" panose="02000503040000020004" pitchFamily="2" charset="0"/>
                <a:cs typeface="DIN Pro Medium" panose="02000503040000020004" pitchFamily="2" charset="0"/>
                <a:sym typeface="Montserrat"/>
              </a:defRPr>
            </a:lvl2pPr>
            <a:lvl3pPr marL="1828754" lvl="2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2438339" lvl="3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40639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Google Shape;60;p15"/>
          <p:cNvSpPr txBox="1">
            <a:spLocks noGrp="1"/>
          </p:cNvSpPr>
          <p:nvPr>
            <p:ph type="body" idx="11" hasCustomPrompt="1"/>
          </p:nvPr>
        </p:nvSpPr>
        <p:spPr>
          <a:xfrm>
            <a:off x="415600" y="1395172"/>
            <a:ext cx="5333200" cy="767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186262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800" b="1" baseline="0">
                <a:solidFill>
                  <a:schemeClr val="bg1"/>
                </a:solidFill>
                <a:latin typeface="+mn-lt"/>
                <a:ea typeface="DIN Pro Medium" panose="02000503040000020004" pitchFamily="2" charset="0"/>
                <a:cs typeface="DIN Pro Medium" panose="02000503040000020004" pitchFamily="2" charset="0"/>
                <a:sym typeface="Montserrat"/>
              </a:defRPr>
            </a:lvl1pPr>
            <a:lvl2pPr marL="81278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1600">
                <a:solidFill>
                  <a:schemeClr val="tx1"/>
                </a:solidFill>
                <a:latin typeface="+mn-lt"/>
                <a:ea typeface="DIN Pro Medium" panose="02000503040000020004" pitchFamily="2" charset="0"/>
                <a:cs typeface="DIN Pro Medium" panose="02000503040000020004" pitchFamily="2" charset="0"/>
                <a:sym typeface="Montserrat"/>
              </a:defRPr>
            </a:lvl2pPr>
            <a:lvl3pPr marL="1422364" lvl="2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160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2438339" lvl="3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40639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/>
            <a:r>
              <a:rPr lang="en-US"/>
              <a:t>Column Title</a:t>
            </a:r>
          </a:p>
        </p:txBody>
      </p:sp>
      <p:sp>
        <p:nvSpPr>
          <p:cNvPr id="16" name="Google Shape;60;p15"/>
          <p:cNvSpPr txBox="1">
            <a:spLocks noGrp="1"/>
          </p:cNvSpPr>
          <p:nvPr>
            <p:ph type="body" idx="12" hasCustomPrompt="1"/>
          </p:nvPr>
        </p:nvSpPr>
        <p:spPr>
          <a:xfrm>
            <a:off x="6443200" y="1395171"/>
            <a:ext cx="5333200" cy="767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186262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  <a:latin typeface="+mn-lt"/>
                <a:ea typeface="DIN Pro Medium" panose="02000503040000020004" pitchFamily="2" charset="0"/>
                <a:cs typeface="DIN Pro Medium" panose="02000503040000020004" pitchFamily="2" charset="0"/>
                <a:sym typeface="Montserrat"/>
              </a:defRPr>
            </a:lvl1pPr>
            <a:lvl2pPr marL="81278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1600">
                <a:solidFill>
                  <a:schemeClr val="tx1"/>
                </a:solidFill>
                <a:latin typeface="+mn-lt"/>
                <a:ea typeface="DIN Pro Medium" panose="02000503040000020004" pitchFamily="2" charset="0"/>
                <a:cs typeface="DIN Pro Medium" panose="02000503040000020004" pitchFamily="2" charset="0"/>
                <a:sym typeface="Montserrat"/>
              </a:defRPr>
            </a:lvl2pPr>
            <a:lvl3pPr marL="1422364" lvl="2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160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2438339" lvl="3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40639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/>
            <a:r>
              <a:rPr lang="en-US"/>
              <a:t>Column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19799" y="0"/>
            <a:ext cx="0" cy="685799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949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bg>
      <p:bgPr>
        <a:solidFill>
          <a:schemeClr val="tx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2545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212400" y="1288473"/>
            <a:ext cx="3744000" cy="660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3200"/>
              <a:t>Content Title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938955" cy="914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254500" y="0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5"/>
          <p:cNvSpPr>
            <a:spLocks noGrp="1"/>
          </p:cNvSpPr>
          <p:nvPr>
            <p:ph sz="quarter" idx="10"/>
          </p:nvPr>
        </p:nvSpPr>
        <p:spPr>
          <a:xfrm>
            <a:off x="4254501" y="0"/>
            <a:ext cx="7937500" cy="6858000"/>
          </a:xfrm>
          <a:prstGeom prst="rect">
            <a:avLst/>
          </a:prstGeom>
        </p:spPr>
        <p:txBody>
          <a:bodyPr/>
          <a:lstStyle>
            <a:lvl1pPr marL="114300" indent="0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n-lt"/>
              </a:defRPr>
            </a:lvl1pPr>
            <a:lvl2pPr marL="914400" indent="-3175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2pPr>
            <a:lvl3pPr marL="1371600" indent="-3175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828800" indent="-3175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286000" indent="-3175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endParaRPr lang="en-US"/>
          </a:p>
          <a:p>
            <a:pPr lvl="0"/>
            <a:r>
              <a:rPr lang="en-US"/>
              <a:t>Enter Content, Image, or Charts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212401" y="1975443"/>
            <a:ext cx="3743650" cy="46730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212400" y="1962446"/>
            <a:ext cx="31277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812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bg>
      <p:bgPr>
        <a:solidFill>
          <a:schemeClr val="tx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2183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Google Shape;88;p21"/>
          <p:cNvSpPr txBox="1">
            <a:spLocks noGrp="1"/>
          </p:cNvSpPr>
          <p:nvPr>
            <p:ph type="title" hasCustomPrompt="1"/>
          </p:nvPr>
        </p:nvSpPr>
        <p:spPr>
          <a:xfrm rot="16200000">
            <a:off x="-2118015" y="3550872"/>
            <a:ext cx="538066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3600">
                <a:solidFill>
                  <a:schemeClr val="lt1"/>
                </a:solidFill>
                <a:latin typeface="+mj-lt"/>
                <a:ea typeface="DIN Pro Black" panose="02000503030000020004" pitchFamily="2" charset="0"/>
                <a:cs typeface="DIN Pro Black" panose="02000503030000020004" pitchFamily="2" charset="0"/>
                <a:sym typeface="Montserrat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/>
              <a:t>Content Title</a:t>
            </a: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938955" cy="9144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122363" y="0"/>
            <a:ext cx="11069637" cy="6858000"/>
          </a:xfrm>
          <a:prstGeom prst="rect">
            <a:avLst/>
          </a:prstGeom>
        </p:spPr>
        <p:txBody>
          <a:bodyPr anchor="ctr"/>
          <a:lstStyle>
            <a:lvl1pPr marL="114300" indent="0" algn="ctr">
              <a:buNone/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Insert Map as .JPEG</a:t>
            </a:r>
          </a:p>
        </p:txBody>
      </p:sp>
    </p:spTree>
    <p:extLst>
      <p:ext uri="{BB962C8B-B14F-4D97-AF65-F5344CB8AC3E}">
        <p14:creationId xmlns:p14="http://schemas.microsoft.com/office/powerpoint/2010/main" val="161355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>
  <p:cSld name="2_Title and two columns">
    <p:bg>
      <p:bgPr>
        <a:solidFill>
          <a:schemeClr val="tx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12"/>
          <p:cNvSpPr/>
          <p:nvPr/>
        </p:nvSpPr>
        <p:spPr>
          <a:xfrm>
            <a:off x="-2" y="0"/>
            <a:ext cx="6019801" cy="6857999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Google Shape;59;p15"/>
          <p:cNvSpPr txBox="1">
            <a:spLocks noGrp="1"/>
          </p:cNvSpPr>
          <p:nvPr>
            <p:ph type="title" hasCustomPrompt="1"/>
          </p:nvPr>
        </p:nvSpPr>
        <p:spPr>
          <a:xfrm>
            <a:off x="415600" y="593367"/>
            <a:ext cx="11360800" cy="65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82A"/>
              </a:buClr>
              <a:buSzPts val="2800"/>
              <a:buFont typeface="Montserrat SemiBold"/>
              <a:buNone/>
              <a:defRPr sz="3600">
                <a:solidFill>
                  <a:schemeClr val="bg1"/>
                </a:solidFill>
                <a:latin typeface="+mj-lt"/>
                <a:ea typeface="Futura Std Book" panose="020B0802020204020204" pitchFamily="34" charset="0"/>
                <a:cs typeface="Futura Std Book" panose="020B0802020204020204" pitchFamily="34" charset="0"/>
                <a:sym typeface="Montserrat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Content Title</a:t>
            </a:r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415600" y="2162629"/>
            <a:ext cx="5333200" cy="3929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529162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  <a:latin typeface="+mn-lt"/>
                <a:ea typeface="DIN Pro Medium" panose="02000503040000020004" pitchFamily="2" charset="0"/>
                <a:cs typeface="DIN Pro Medium" panose="02000503040000020004" pitchFamily="2" charset="0"/>
                <a:sym typeface="Montserrat"/>
              </a:defRPr>
            </a:lvl1pPr>
            <a:lvl2pPr marL="1219170" lvl="1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600">
                <a:solidFill>
                  <a:schemeClr val="bg1"/>
                </a:solidFill>
                <a:latin typeface="+mn-lt"/>
                <a:ea typeface="DIN Pro Medium" panose="02000503040000020004" pitchFamily="2" charset="0"/>
                <a:cs typeface="DIN Pro Medium" panose="02000503040000020004" pitchFamily="2" charset="0"/>
                <a:sym typeface="Montserrat"/>
              </a:defRPr>
            </a:lvl2pPr>
            <a:lvl3pPr marL="1828754" lvl="2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600">
                <a:solidFill>
                  <a:schemeClr val="bg1"/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2438339" lvl="3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40639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63" name="Google Shape;63;p15"/>
          <p:cNvCxnSpPr/>
          <p:nvPr/>
        </p:nvCxnSpPr>
        <p:spPr>
          <a:xfrm>
            <a:off x="395722" y="1312955"/>
            <a:ext cx="2283539" cy="0"/>
          </a:xfrm>
          <a:prstGeom prst="straightConnector1">
            <a:avLst/>
          </a:prstGeom>
          <a:noFill/>
          <a:ln w="9525" cap="flat" cmpd="sng">
            <a:solidFill>
              <a:srgbClr val="CB33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60;p15"/>
          <p:cNvSpPr txBox="1">
            <a:spLocks noGrp="1"/>
          </p:cNvSpPr>
          <p:nvPr>
            <p:ph type="body" idx="10"/>
          </p:nvPr>
        </p:nvSpPr>
        <p:spPr>
          <a:xfrm>
            <a:off x="6443200" y="2162629"/>
            <a:ext cx="5333200" cy="3929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43462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  <a:latin typeface="+mn-lt"/>
                <a:ea typeface="DIN Pro Medium" panose="02000503040000020004" pitchFamily="2" charset="0"/>
                <a:cs typeface="DIN Pro Medium" panose="02000503040000020004" pitchFamily="2" charset="0"/>
                <a:sym typeface="Montserrat"/>
              </a:defRPr>
            </a:lvl1pPr>
            <a:lvl2pPr marL="1219170" lvl="1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  <a:ea typeface="DIN Pro Medium" panose="02000503040000020004" pitchFamily="2" charset="0"/>
                <a:cs typeface="DIN Pro Medium" panose="02000503040000020004" pitchFamily="2" charset="0"/>
                <a:sym typeface="Montserrat"/>
              </a:defRPr>
            </a:lvl2pPr>
            <a:lvl3pPr marL="1828754" lvl="2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2438339" lvl="3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40639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Google Shape;60;p15"/>
          <p:cNvSpPr txBox="1">
            <a:spLocks noGrp="1"/>
          </p:cNvSpPr>
          <p:nvPr>
            <p:ph type="body" idx="11" hasCustomPrompt="1"/>
          </p:nvPr>
        </p:nvSpPr>
        <p:spPr>
          <a:xfrm>
            <a:off x="415600" y="1395172"/>
            <a:ext cx="5333200" cy="767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186262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800" b="1" baseline="0">
                <a:solidFill>
                  <a:schemeClr val="bg1"/>
                </a:solidFill>
                <a:latin typeface="+mn-lt"/>
                <a:ea typeface="DIN Pro Medium" panose="02000503040000020004" pitchFamily="2" charset="0"/>
                <a:cs typeface="DIN Pro Medium" panose="02000503040000020004" pitchFamily="2" charset="0"/>
                <a:sym typeface="Montserrat"/>
              </a:defRPr>
            </a:lvl1pPr>
            <a:lvl2pPr marL="81278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1600">
                <a:solidFill>
                  <a:schemeClr val="tx1"/>
                </a:solidFill>
                <a:latin typeface="+mn-lt"/>
                <a:ea typeface="DIN Pro Medium" panose="02000503040000020004" pitchFamily="2" charset="0"/>
                <a:cs typeface="DIN Pro Medium" panose="02000503040000020004" pitchFamily="2" charset="0"/>
                <a:sym typeface="Montserrat"/>
              </a:defRPr>
            </a:lvl2pPr>
            <a:lvl3pPr marL="1422364" lvl="2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160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2438339" lvl="3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40639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/>
            <a:r>
              <a:rPr lang="en-US"/>
              <a:t>Column Title</a:t>
            </a:r>
          </a:p>
        </p:txBody>
      </p:sp>
      <p:sp>
        <p:nvSpPr>
          <p:cNvPr id="16" name="Google Shape;60;p15"/>
          <p:cNvSpPr txBox="1">
            <a:spLocks noGrp="1"/>
          </p:cNvSpPr>
          <p:nvPr>
            <p:ph type="body" idx="12" hasCustomPrompt="1"/>
          </p:nvPr>
        </p:nvSpPr>
        <p:spPr>
          <a:xfrm>
            <a:off x="6443200" y="1395171"/>
            <a:ext cx="5333200" cy="767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186262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  <a:latin typeface="+mn-lt"/>
                <a:ea typeface="DIN Pro Medium" panose="02000503040000020004" pitchFamily="2" charset="0"/>
                <a:cs typeface="DIN Pro Medium" panose="02000503040000020004" pitchFamily="2" charset="0"/>
                <a:sym typeface="Montserrat"/>
              </a:defRPr>
            </a:lvl1pPr>
            <a:lvl2pPr marL="81278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1600">
                <a:solidFill>
                  <a:schemeClr val="tx1"/>
                </a:solidFill>
                <a:latin typeface="+mn-lt"/>
                <a:ea typeface="DIN Pro Medium" panose="02000503040000020004" pitchFamily="2" charset="0"/>
                <a:cs typeface="DIN Pro Medium" panose="02000503040000020004" pitchFamily="2" charset="0"/>
                <a:sym typeface="Montserrat"/>
              </a:defRPr>
            </a:lvl2pPr>
            <a:lvl3pPr marL="1422364" lvl="2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160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2438339" lvl="3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40639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/>
            <a:r>
              <a:rPr lang="en-US"/>
              <a:t>Column Title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019799" y="0"/>
            <a:ext cx="0" cy="685799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38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 + Photo">
  <p:cSld name="1_Main Idea + Photo">
    <p:bg>
      <p:bgPr>
        <a:solidFill>
          <a:schemeClr val="tx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2545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938955" cy="914400"/>
          </a:xfrm>
          <a:prstGeom prst="rect">
            <a:avLst/>
          </a:prstGeom>
        </p:spPr>
      </p:pic>
      <p:sp>
        <p:nvSpPr>
          <p:cNvPr id="9" name="Google Shape;89;p21"/>
          <p:cNvSpPr txBox="1">
            <a:spLocks noGrp="1"/>
          </p:cNvSpPr>
          <p:nvPr>
            <p:ph type="body" idx="1" hasCustomPrompt="1"/>
          </p:nvPr>
        </p:nvSpPr>
        <p:spPr>
          <a:xfrm>
            <a:off x="212401" y="1975443"/>
            <a:ext cx="3744000" cy="469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  <a:latin typeface="+mn-lt"/>
              </a:defRPr>
            </a:lvl1pPr>
            <a:lvl2pPr marL="1219170" lvl="1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+mj-lt"/>
              <a:buAutoNum type="arabicPeriod"/>
              <a:defRPr sz="1600">
                <a:solidFill>
                  <a:schemeClr val="lt1"/>
                </a:solidFill>
                <a:latin typeface="+mn-lt"/>
              </a:defRPr>
            </a:lvl2pPr>
            <a:lvl3pPr marL="1828754" lvl="2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  <a:latin typeface="+mn-lt"/>
              </a:defRPr>
            </a:lvl3pPr>
            <a:lvl4pPr marL="2438339" lvl="3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Subtitle  </a:t>
            </a:r>
          </a:p>
          <a:p>
            <a:pPr lvl="2"/>
            <a:r>
              <a:rPr lang="en-US"/>
              <a:t> Subtitle </a:t>
            </a:r>
          </a:p>
          <a:p>
            <a:pPr lvl="1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254501" y="0"/>
            <a:ext cx="7937500" cy="6858000"/>
          </a:xfrm>
          <a:prstGeom prst="rect">
            <a:avLst/>
          </a:prstGeom>
        </p:spPr>
        <p:txBody>
          <a:bodyPr/>
          <a:lstStyle>
            <a:lvl1pPr marL="114300" indent="0"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>
              <a:spcBef>
                <a:spcPts val="0"/>
              </a:spcBef>
              <a:defRPr sz="1800">
                <a:latin typeface="+mn-lt"/>
              </a:defRPr>
            </a:lvl2pPr>
            <a:lvl3pPr>
              <a:spcBef>
                <a:spcPts val="0"/>
              </a:spcBef>
              <a:defRPr sz="1800">
                <a:latin typeface="+mn-lt"/>
              </a:defRPr>
            </a:lvl3pPr>
            <a:lvl4pPr>
              <a:spcBef>
                <a:spcPts val="0"/>
              </a:spcBef>
              <a:defRPr sz="1800">
                <a:latin typeface="+mn-lt"/>
              </a:defRPr>
            </a:lvl4pPr>
            <a:lvl5pPr>
              <a:spcBef>
                <a:spcPts val="0"/>
              </a:spcBef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254500" y="0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>
          <a:xfrm>
            <a:off x="212400" y="1288473"/>
            <a:ext cx="3744000" cy="660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3200"/>
              <a:t>Content Title</a:t>
            </a: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12400" y="1962446"/>
            <a:ext cx="31277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69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0_One column text">
    <p:bg>
      <p:bgPr>
        <a:solidFill>
          <a:schemeClr val="tx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2545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212400" y="1288473"/>
            <a:ext cx="3744000" cy="660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3200"/>
              <a:t>Content Title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938955" cy="914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254500" y="0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5"/>
          <p:cNvSpPr>
            <a:spLocks noGrp="1"/>
          </p:cNvSpPr>
          <p:nvPr>
            <p:ph sz="quarter" idx="10"/>
          </p:nvPr>
        </p:nvSpPr>
        <p:spPr>
          <a:xfrm>
            <a:off x="4254501" y="0"/>
            <a:ext cx="7937500" cy="6858000"/>
          </a:xfrm>
          <a:prstGeom prst="rect">
            <a:avLst/>
          </a:prstGeom>
        </p:spPr>
        <p:txBody>
          <a:bodyPr/>
          <a:lstStyle>
            <a:lvl1pPr marL="114300" indent="0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n-lt"/>
              </a:defRPr>
            </a:lvl1pPr>
            <a:lvl2pPr marL="914400" indent="-3175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2pPr>
            <a:lvl3pPr marL="1371600" indent="-3175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828800" indent="-3175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286000" indent="-3175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212401" y="1975443"/>
            <a:ext cx="3743650" cy="46730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12400" y="1962446"/>
            <a:ext cx="31277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D1C76FA-ACDA-5497-EF8D-09D01B95B9B5}"/>
              </a:ext>
            </a:extLst>
          </p:cNvPr>
          <p:cNvSpPr/>
          <p:nvPr userDrawn="1"/>
        </p:nvSpPr>
        <p:spPr>
          <a:xfrm>
            <a:off x="0" y="0"/>
            <a:ext cx="42545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E252B6-2FE2-E1B7-7E03-C6F37713F2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938955" cy="9144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59D029-A3DD-1025-5E4D-FBDBCF427F05}"/>
              </a:ext>
            </a:extLst>
          </p:cNvPr>
          <p:cNvCxnSpPr/>
          <p:nvPr userDrawn="1"/>
        </p:nvCxnSpPr>
        <p:spPr>
          <a:xfrm>
            <a:off x="4254500" y="0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419A26-E3BA-71AB-E2AC-D8C0792658B9}"/>
              </a:ext>
            </a:extLst>
          </p:cNvPr>
          <p:cNvCxnSpPr/>
          <p:nvPr userDrawn="1"/>
        </p:nvCxnSpPr>
        <p:spPr>
          <a:xfrm flipH="1">
            <a:off x="212400" y="1962446"/>
            <a:ext cx="31277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8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s" preserve="1">
  <p:cSld name="4_Graph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12192000" cy="1099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88;p21"/>
          <p:cNvSpPr txBox="1">
            <a:spLocks noGrp="1"/>
          </p:cNvSpPr>
          <p:nvPr>
            <p:ph type="title" hasCustomPrompt="1"/>
          </p:nvPr>
        </p:nvSpPr>
        <p:spPr>
          <a:xfrm>
            <a:off x="1121835" y="45720"/>
            <a:ext cx="11070165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3600" baseline="0">
                <a:solidFill>
                  <a:schemeClr val="lt1"/>
                </a:solidFill>
                <a:latin typeface="+mj-lt"/>
                <a:ea typeface="DIN Pro Black" panose="02000503030000020004" pitchFamily="2" charset="0"/>
                <a:cs typeface="DIN Pro Black" panose="02000503030000020004" pitchFamily="2" charset="0"/>
                <a:sym typeface="Montserrat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/>
              <a:t>Content Title</a:t>
            </a:r>
            <a:endParaRPr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938955" cy="914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2FF227-921E-2A12-C7CA-A39EB3556C3D}"/>
              </a:ext>
            </a:extLst>
          </p:cNvPr>
          <p:cNvSpPr/>
          <p:nvPr userDrawn="1"/>
        </p:nvSpPr>
        <p:spPr>
          <a:xfrm>
            <a:off x="0" y="0"/>
            <a:ext cx="12192000" cy="1099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07E27D-C55C-E19B-1E48-FCC9D8328B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93895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1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9_One column text">
    <p:bg>
      <p:bgPr>
        <a:solidFill>
          <a:schemeClr val="tx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099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Google Shape;88;p21"/>
          <p:cNvSpPr txBox="1">
            <a:spLocks noGrp="1"/>
          </p:cNvSpPr>
          <p:nvPr>
            <p:ph type="title" hasCustomPrompt="1"/>
          </p:nvPr>
        </p:nvSpPr>
        <p:spPr>
          <a:xfrm>
            <a:off x="1121835" y="45720"/>
            <a:ext cx="11070165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3600">
                <a:solidFill>
                  <a:schemeClr val="lt1"/>
                </a:solidFill>
                <a:latin typeface="+mj-lt"/>
                <a:ea typeface="DIN Pro Black" panose="02000503030000020004" pitchFamily="2" charset="0"/>
                <a:cs typeface="DIN Pro Black" panose="02000503030000020004" pitchFamily="2" charset="0"/>
                <a:sym typeface="Montserrat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/>
              <a:t>Content Title</a:t>
            </a: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938955" cy="914400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1099040"/>
            <a:ext cx="12192000" cy="5758960"/>
          </a:xfrm>
          <a:prstGeom prst="rect">
            <a:avLst/>
          </a:prstGeom>
        </p:spPr>
        <p:txBody>
          <a:bodyPr anchor="ctr"/>
          <a:lstStyle>
            <a:lvl1pPr marL="114300" indent="0" algn="ctr">
              <a:buNone/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Insert Map as .JPEG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BA4FFF-49F7-0D24-EFB0-B5767DF08234}"/>
              </a:ext>
            </a:extLst>
          </p:cNvPr>
          <p:cNvSpPr/>
          <p:nvPr userDrawn="1"/>
        </p:nvSpPr>
        <p:spPr>
          <a:xfrm>
            <a:off x="0" y="0"/>
            <a:ext cx="12192000" cy="1099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5C02B9-E30F-1D1B-7F91-CE79CEF48D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93895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6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8_One column text">
    <p:bg>
      <p:bgPr>
        <a:solidFill>
          <a:schemeClr val="tx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12183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Google Shape;88;p21"/>
          <p:cNvSpPr txBox="1">
            <a:spLocks noGrp="1"/>
          </p:cNvSpPr>
          <p:nvPr>
            <p:ph type="title" hasCustomPrompt="1"/>
          </p:nvPr>
        </p:nvSpPr>
        <p:spPr>
          <a:xfrm rot="16200000">
            <a:off x="-2118015" y="3550872"/>
            <a:ext cx="538066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3600">
                <a:solidFill>
                  <a:schemeClr val="lt1"/>
                </a:solidFill>
                <a:latin typeface="+mj-lt"/>
                <a:ea typeface="DIN Pro Black" panose="02000503030000020004" pitchFamily="2" charset="0"/>
                <a:cs typeface="DIN Pro Black" panose="02000503030000020004" pitchFamily="2" charset="0"/>
                <a:sym typeface="Montserrat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/>
              <a:t>Content Title</a:t>
            </a: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938955" cy="9144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122363" y="0"/>
            <a:ext cx="11069637" cy="6858000"/>
          </a:xfrm>
          <a:prstGeom prst="rect">
            <a:avLst/>
          </a:prstGeom>
        </p:spPr>
        <p:txBody>
          <a:bodyPr anchor="ctr"/>
          <a:lstStyle>
            <a:lvl1pPr marL="114300" indent="0" algn="ctr">
              <a:buNone/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Insert Map as .JPEG</a:t>
            </a:r>
          </a:p>
        </p:txBody>
      </p:sp>
    </p:spTree>
    <p:extLst>
      <p:ext uri="{BB962C8B-B14F-4D97-AF65-F5344CB8AC3E}">
        <p14:creationId xmlns:p14="http://schemas.microsoft.com/office/powerpoint/2010/main" val="37249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7_One column text">
    <p:bg>
      <p:bgPr>
        <a:solidFill>
          <a:schemeClr val="tx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099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Google Shape;88;p21"/>
          <p:cNvSpPr txBox="1">
            <a:spLocks noGrp="1"/>
          </p:cNvSpPr>
          <p:nvPr>
            <p:ph type="title" hasCustomPrompt="1"/>
          </p:nvPr>
        </p:nvSpPr>
        <p:spPr>
          <a:xfrm>
            <a:off x="1121835" y="45720"/>
            <a:ext cx="11070165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3600">
                <a:solidFill>
                  <a:schemeClr val="lt1"/>
                </a:solidFill>
                <a:latin typeface="+mj-lt"/>
                <a:ea typeface="DIN Pro Black" panose="02000503030000020004" pitchFamily="2" charset="0"/>
                <a:cs typeface="DIN Pro Black" panose="02000503030000020004" pitchFamily="2" charset="0"/>
                <a:sym typeface="Montserrat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 SemiBold"/>
              <a:buNone/>
              <a:defRPr sz="29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/>
              <a:t>Content Title</a:t>
            </a: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938955" cy="91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30395" y="1447800"/>
            <a:ext cx="4964112" cy="5086350"/>
          </a:xfrm>
          <a:prstGeom prst="rect">
            <a:avLst/>
          </a:prstGeom>
        </p:spPr>
        <p:txBody>
          <a:bodyPr/>
          <a:lstStyle>
            <a:lvl1pPr marL="457200" indent="-34290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914400" indent="-31750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371600" indent="-31750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828800" indent="-31750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286000" indent="-31750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4"/>
          </p:nvPr>
        </p:nvSpPr>
        <p:spPr>
          <a:xfrm>
            <a:off x="6402495" y="1447800"/>
            <a:ext cx="4964112" cy="5086350"/>
          </a:xfrm>
          <a:prstGeom prst="rect">
            <a:avLst/>
          </a:prstGeom>
        </p:spPr>
        <p:txBody>
          <a:bodyPr/>
          <a:lstStyle>
            <a:lvl1pPr marL="4572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914400" indent="-3175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371600" indent="-3175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828800" indent="-3175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286000" indent="-3175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645ABA-22B7-6C0D-167F-EDAAE1533AD5}"/>
              </a:ext>
            </a:extLst>
          </p:cNvPr>
          <p:cNvSpPr/>
          <p:nvPr userDrawn="1"/>
        </p:nvSpPr>
        <p:spPr>
          <a:xfrm>
            <a:off x="0" y="0"/>
            <a:ext cx="12192000" cy="1099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D1BEB1-18A8-40C0-8642-82F4298412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93895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4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7415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9" r:id="rId3"/>
    <p:sldLayoutId id="2147483720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02" r:id="rId12"/>
    <p:sldLayoutId id="2147483704" r:id="rId13"/>
    <p:sldLayoutId id="2147483705" r:id="rId14"/>
    <p:sldLayoutId id="2147483706" r:id="rId15"/>
    <p:sldLayoutId id="2147483707" r:id="rId16"/>
    <p:sldLayoutId id="2147483709" r:id="rId17"/>
    <p:sldLayoutId id="2147483710" r:id="rId18"/>
    <p:sldLayoutId id="2147483713" r:id="rId19"/>
    <p:sldLayoutId id="2147483678" r:id="rId20"/>
    <p:sldLayoutId id="2147483681" r:id="rId21"/>
    <p:sldLayoutId id="2147483672" r:id="rId22"/>
    <p:sldLayoutId id="2147483675" r:id="rId23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B78911B-C282-FFA0-0D23-4A95487E8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80" y="72428"/>
            <a:ext cx="10716414" cy="659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DB99D9-61DB-8F7B-AB85-5C266F1970A6}"/>
              </a:ext>
            </a:extLst>
          </p:cNvPr>
          <p:cNvSpPr/>
          <p:nvPr/>
        </p:nvSpPr>
        <p:spPr>
          <a:xfrm rot="17763212">
            <a:off x="2758691" y="5340359"/>
            <a:ext cx="597967" cy="40087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95E796-E2A6-A87B-AC83-687AE703407B}"/>
              </a:ext>
            </a:extLst>
          </p:cNvPr>
          <p:cNvSpPr txBox="1"/>
          <p:nvPr/>
        </p:nvSpPr>
        <p:spPr>
          <a:xfrm rot="17730461">
            <a:off x="2688356" y="5236779"/>
            <a:ext cx="790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Media parking </a:t>
            </a:r>
          </a:p>
        </p:txBody>
      </p:sp>
    </p:spTree>
    <p:extLst>
      <p:ext uri="{BB962C8B-B14F-4D97-AF65-F5344CB8AC3E}">
        <p14:creationId xmlns:p14="http://schemas.microsoft.com/office/powerpoint/2010/main" val="1198741343"/>
      </p:ext>
    </p:extLst>
  </p:cSld>
  <p:clrMapOvr>
    <a:masterClrMapping/>
  </p:clrMapOvr>
</p:sld>
</file>

<file path=ppt/theme/theme1.xml><?xml version="1.0" encoding="utf-8"?>
<a:theme xmlns:a="http://schemas.openxmlformats.org/drawingml/2006/main" name="Atlanta Track Club Powerpoint Template">
  <a:themeElements>
    <a:clrScheme name="Atlanta Track Club">
      <a:dk1>
        <a:srgbClr val="212322"/>
      </a:dk1>
      <a:lt1>
        <a:srgbClr val="FFFFFF"/>
      </a:lt1>
      <a:dk2>
        <a:srgbClr val="CB333B"/>
      </a:dk2>
      <a:lt2>
        <a:srgbClr val="E7E6E6"/>
      </a:lt2>
      <a:accent1>
        <a:srgbClr val="4C8C2B"/>
      </a:accent1>
      <a:accent2>
        <a:srgbClr val="FF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nta Track Club Powerpoint Template" id="{FAD29F59-8369-4156-B3DF-EBD3005A40D5}" vid="{161CD7D1-4C99-42C3-8094-D383BDE54C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f66b08-0b92-418f-94b8-2bf9d440f426">
      <Terms xmlns="http://schemas.microsoft.com/office/infopath/2007/PartnerControls"/>
    </lcf76f155ced4ddcb4097134ff3c332f>
    <TaxCatchAll xmlns="9d59e0b5-ce05-4923-8c56-043254b93d2e" xsi:nil="true"/>
    <TaxKeywordTaxHTField xmlns="9d59e0b5-ce05-4923-8c56-043254b93d2e">
      <Terms xmlns="http://schemas.microsoft.com/office/infopath/2007/PartnerControls"/>
    </TaxKeywordTaxHTFiel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401391AEA2D24893264A4DABF65AB9" ma:contentTypeVersion="19" ma:contentTypeDescription="Create a new document." ma:contentTypeScope="" ma:versionID="00d3c9307151c8f5a398cef632fb0522">
  <xsd:schema xmlns:xsd="http://www.w3.org/2001/XMLSchema" xmlns:xs="http://www.w3.org/2001/XMLSchema" xmlns:p="http://schemas.microsoft.com/office/2006/metadata/properties" xmlns:ns2="9d59e0b5-ce05-4923-8c56-043254b93d2e" xmlns:ns3="1ef66b08-0b92-418f-94b8-2bf9d440f426" targetNamespace="http://schemas.microsoft.com/office/2006/metadata/properties" ma:root="true" ma:fieldsID="3d7a43e38e39132441cd8b769a48c314" ns2:_="" ns3:_="">
    <xsd:import namespace="9d59e0b5-ce05-4923-8c56-043254b93d2e"/>
    <xsd:import namespace="1ef66b08-0b92-418f-94b8-2bf9d440f4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2:TaxKeywordTaxHTField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9e0b5-ce05-4923-8c56-043254b93d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919e61a-c4c6-4a47-bacf-cc827d219ab2}" ma:internalName="TaxCatchAll" ma:showField="CatchAllData" ma:web="9d59e0b5-ce05-4923-8c56-043254b93d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5" nillable="true" ma:taxonomy="true" ma:internalName="TaxKeywordTaxHTField" ma:taxonomyFieldName="TaxKeyword" ma:displayName="Enterprise Keywords" ma:fieldId="{23f27201-bee3-471e-b2e7-b64fd8b7ca38}" ma:taxonomyMulti="true" ma:sspId="cf419f3b-f71e-422e-b072-5905b568538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f66b08-0b92-418f-94b8-2bf9d440f4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419f3b-f71e-422e-b072-5905b56853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43769D-3EB3-4697-9D94-E5ECDE30ABE4}">
  <ds:schemaRefs>
    <ds:schemaRef ds:uri="1ef66b08-0b92-418f-94b8-2bf9d440f426"/>
    <ds:schemaRef ds:uri="9d59e0b5-ce05-4923-8c56-043254b93d2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7883BD-97E5-4F6F-A8ED-92E48C9A90B8}">
  <ds:schemaRefs>
    <ds:schemaRef ds:uri="1ef66b08-0b92-418f-94b8-2bf9d440f426"/>
    <ds:schemaRef ds:uri="9d59e0b5-ce05-4923-8c56-043254b93d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7C4D907-FA31-4509-B9F8-A96D5A7143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Atlanta Track Club Powerpoint Template</Template>
  <TotalTime>6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Montserrat</vt:lpstr>
      <vt:lpstr>Montserrat SemiBold</vt:lpstr>
      <vt:lpstr>Atlanta Track Club Powerpoint Template</vt:lpstr>
      <vt:lpstr>PowerPoint Presentation</vt:lpstr>
    </vt:vector>
  </TitlesOfParts>
  <Company>Atlanta Track Club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Enrique Tomas</dc:creator>
  <cp:lastModifiedBy>Natalie Cabanas</cp:lastModifiedBy>
  <cp:revision>3</cp:revision>
  <dcterms:created xsi:type="dcterms:W3CDTF">2023-07-05T20:20:56Z</dcterms:created>
  <dcterms:modified xsi:type="dcterms:W3CDTF">2026-06-29T12:12:34Z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0x0101000C401391AEA2D24893264A4DABF65AB9</vt:lpwstr>
  </property>
  <property fmtid="{D5CDD505-2E9C-101B-9397-08002B2CF9AE}" pid="3" name="Order">
    <vt:r8>2590200</vt:r8>
  </property>
  <property fmtid="{D5CDD505-2E9C-101B-9397-08002B2CF9AE}" pid="4" name="MediaServiceImageTags">
    <vt:lpwstr/>
  </property>
  <property fmtid="{D5CDD505-2E9C-101B-9397-08002B2CF9AE}" pid="5" name="TaxKeyword">
    <vt:lpwstr/>
  </property>
</Properties>
</file>