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80" r:id="rId5"/>
  </p:sldIdLst>
  <p:sldSz cx="7772400" cy="10058400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01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ie Cabanas" userId="b282f10d-ce86-4ead-8742-cf4a4609b84e" providerId="ADAL" clId="{657E4780-8275-4BA0-8EEF-338FE9E9733F}"/>
    <pc:docChg chg="undo custSel addSld delSld">
      <pc:chgData name="Natalie Cabanas" userId="b282f10d-ce86-4ead-8742-cf4a4609b84e" providerId="ADAL" clId="{657E4780-8275-4BA0-8EEF-338FE9E9733F}" dt="2025-06-28T16:44:14.842" v="20" actId="47"/>
      <pc:docMkLst>
        <pc:docMk/>
      </pc:docMkLst>
      <pc:sldChg chg="del">
        <pc:chgData name="Natalie Cabanas" userId="b282f10d-ce86-4ead-8742-cf4a4609b84e" providerId="ADAL" clId="{657E4780-8275-4BA0-8EEF-338FE9E9733F}" dt="2025-06-28T16:44:01.761" v="2" actId="47"/>
        <pc:sldMkLst>
          <pc:docMk/>
          <pc:sldMk cId="1079517041" sldId="256"/>
        </pc:sldMkLst>
      </pc:sldChg>
      <pc:sldChg chg="del">
        <pc:chgData name="Natalie Cabanas" userId="b282f10d-ce86-4ead-8742-cf4a4609b84e" providerId="ADAL" clId="{657E4780-8275-4BA0-8EEF-338FE9E9733F}" dt="2025-06-28T16:44:00.290" v="1" actId="47"/>
        <pc:sldMkLst>
          <pc:docMk/>
          <pc:sldMk cId="3943871196" sldId="257"/>
        </pc:sldMkLst>
      </pc:sldChg>
      <pc:sldChg chg="del">
        <pc:chgData name="Natalie Cabanas" userId="b282f10d-ce86-4ead-8742-cf4a4609b84e" providerId="ADAL" clId="{657E4780-8275-4BA0-8EEF-338FE9E9733F}" dt="2025-06-28T16:44:02.942" v="4" actId="47"/>
        <pc:sldMkLst>
          <pc:docMk/>
          <pc:sldMk cId="4059051696" sldId="258"/>
        </pc:sldMkLst>
      </pc:sldChg>
      <pc:sldChg chg="del">
        <pc:chgData name="Natalie Cabanas" userId="b282f10d-ce86-4ead-8742-cf4a4609b84e" providerId="ADAL" clId="{657E4780-8275-4BA0-8EEF-338FE9E9733F}" dt="2025-06-28T16:44:02.356" v="3" actId="47"/>
        <pc:sldMkLst>
          <pc:docMk/>
          <pc:sldMk cId="1358296868" sldId="259"/>
        </pc:sldMkLst>
      </pc:sldChg>
      <pc:sldChg chg="del">
        <pc:chgData name="Natalie Cabanas" userId="b282f10d-ce86-4ead-8742-cf4a4609b84e" providerId="ADAL" clId="{657E4780-8275-4BA0-8EEF-338FE9E9733F}" dt="2025-06-28T16:44:10.509" v="8" actId="47"/>
        <pc:sldMkLst>
          <pc:docMk/>
          <pc:sldMk cId="3636174111" sldId="260"/>
        </pc:sldMkLst>
      </pc:sldChg>
      <pc:sldChg chg="del">
        <pc:chgData name="Natalie Cabanas" userId="b282f10d-ce86-4ead-8742-cf4a4609b84e" providerId="ADAL" clId="{657E4780-8275-4BA0-8EEF-338FE9E9733F}" dt="2025-06-28T16:44:10.910" v="9" actId="47"/>
        <pc:sldMkLst>
          <pc:docMk/>
          <pc:sldMk cId="1203358534" sldId="261"/>
        </pc:sldMkLst>
      </pc:sldChg>
      <pc:sldChg chg="del">
        <pc:chgData name="Natalie Cabanas" userId="b282f10d-ce86-4ead-8742-cf4a4609b84e" providerId="ADAL" clId="{657E4780-8275-4BA0-8EEF-338FE9E9733F}" dt="2025-06-28T16:44:12.844" v="15" actId="47"/>
        <pc:sldMkLst>
          <pc:docMk/>
          <pc:sldMk cId="173061917" sldId="263"/>
        </pc:sldMkLst>
      </pc:sldChg>
      <pc:sldChg chg="del">
        <pc:chgData name="Natalie Cabanas" userId="b282f10d-ce86-4ead-8742-cf4a4609b84e" providerId="ADAL" clId="{657E4780-8275-4BA0-8EEF-338FE9E9733F}" dt="2025-06-28T16:44:13.060" v="16" actId="47"/>
        <pc:sldMkLst>
          <pc:docMk/>
          <pc:sldMk cId="1204836034" sldId="264"/>
        </pc:sldMkLst>
      </pc:sldChg>
      <pc:sldChg chg="del">
        <pc:chgData name="Natalie Cabanas" userId="b282f10d-ce86-4ead-8742-cf4a4609b84e" providerId="ADAL" clId="{657E4780-8275-4BA0-8EEF-338FE9E9733F}" dt="2025-06-28T16:44:09.592" v="7" actId="47"/>
        <pc:sldMkLst>
          <pc:docMk/>
          <pc:sldMk cId="2694159403" sldId="265"/>
        </pc:sldMkLst>
      </pc:sldChg>
      <pc:sldChg chg="del">
        <pc:chgData name="Natalie Cabanas" userId="b282f10d-ce86-4ead-8742-cf4a4609b84e" providerId="ADAL" clId="{657E4780-8275-4BA0-8EEF-338FE9E9733F}" dt="2025-06-28T16:44:11.959" v="12" actId="47"/>
        <pc:sldMkLst>
          <pc:docMk/>
          <pc:sldMk cId="590085994" sldId="267"/>
        </pc:sldMkLst>
      </pc:sldChg>
      <pc:sldChg chg="del">
        <pc:chgData name="Natalie Cabanas" userId="b282f10d-ce86-4ead-8742-cf4a4609b84e" providerId="ADAL" clId="{657E4780-8275-4BA0-8EEF-338FE9E9733F}" dt="2025-06-28T16:44:12.259" v="13" actId="47"/>
        <pc:sldMkLst>
          <pc:docMk/>
          <pc:sldMk cId="2440147722" sldId="268"/>
        </pc:sldMkLst>
      </pc:sldChg>
      <pc:sldChg chg="del">
        <pc:chgData name="Natalie Cabanas" userId="b282f10d-ce86-4ead-8742-cf4a4609b84e" providerId="ADAL" clId="{657E4780-8275-4BA0-8EEF-338FE9E9733F}" dt="2025-06-28T16:44:11.279" v="10" actId="47"/>
        <pc:sldMkLst>
          <pc:docMk/>
          <pc:sldMk cId="3398909037" sldId="269"/>
        </pc:sldMkLst>
      </pc:sldChg>
      <pc:sldChg chg="del">
        <pc:chgData name="Natalie Cabanas" userId="b282f10d-ce86-4ead-8742-cf4a4609b84e" providerId="ADAL" clId="{657E4780-8275-4BA0-8EEF-338FE9E9733F}" dt="2025-06-28T16:44:13.244" v="17" actId="47"/>
        <pc:sldMkLst>
          <pc:docMk/>
          <pc:sldMk cId="1807260679" sldId="271"/>
        </pc:sldMkLst>
      </pc:sldChg>
      <pc:sldChg chg="del">
        <pc:chgData name="Natalie Cabanas" userId="b282f10d-ce86-4ead-8742-cf4a4609b84e" providerId="ADAL" clId="{657E4780-8275-4BA0-8EEF-338FE9E9733F}" dt="2025-06-28T16:44:13.460" v="18" actId="47"/>
        <pc:sldMkLst>
          <pc:docMk/>
          <pc:sldMk cId="3519893968" sldId="272"/>
        </pc:sldMkLst>
      </pc:sldChg>
      <pc:sldChg chg="del">
        <pc:chgData name="Natalie Cabanas" userId="b282f10d-ce86-4ead-8742-cf4a4609b84e" providerId="ADAL" clId="{657E4780-8275-4BA0-8EEF-338FE9E9733F}" dt="2025-06-28T16:44:12.575" v="14" actId="47"/>
        <pc:sldMkLst>
          <pc:docMk/>
          <pc:sldMk cId="1841925086" sldId="274"/>
        </pc:sldMkLst>
      </pc:sldChg>
      <pc:sldChg chg="del">
        <pc:chgData name="Natalie Cabanas" userId="b282f10d-ce86-4ead-8742-cf4a4609b84e" providerId="ADAL" clId="{657E4780-8275-4BA0-8EEF-338FE9E9733F}" dt="2025-06-28T16:44:11.611" v="11" actId="47"/>
        <pc:sldMkLst>
          <pc:docMk/>
          <pc:sldMk cId="1146777528" sldId="275"/>
        </pc:sldMkLst>
      </pc:sldChg>
      <pc:sldChg chg="del">
        <pc:chgData name="Natalie Cabanas" userId="b282f10d-ce86-4ead-8742-cf4a4609b84e" providerId="ADAL" clId="{657E4780-8275-4BA0-8EEF-338FE9E9733F}" dt="2025-06-28T16:43:59.405" v="0" actId="47"/>
        <pc:sldMkLst>
          <pc:docMk/>
          <pc:sldMk cId="509108229" sldId="276"/>
        </pc:sldMkLst>
      </pc:sldChg>
      <pc:sldChg chg="del">
        <pc:chgData name="Natalie Cabanas" userId="b282f10d-ce86-4ead-8742-cf4a4609b84e" providerId="ADAL" clId="{657E4780-8275-4BA0-8EEF-338FE9E9733F}" dt="2025-06-28T16:44:09.037" v="6" actId="47"/>
        <pc:sldMkLst>
          <pc:docMk/>
          <pc:sldMk cId="3331455868" sldId="277"/>
        </pc:sldMkLst>
      </pc:sldChg>
      <pc:sldChg chg="del">
        <pc:chgData name="Natalie Cabanas" userId="b282f10d-ce86-4ead-8742-cf4a4609b84e" providerId="ADAL" clId="{657E4780-8275-4BA0-8EEF-338FE9E9733F}" dt="2025-06-28T16:44:08.220" v="5" actId="47"/>
        <pc:sldMkLst>
          <pc:docMk/>
          <pc:sldMk cId="1651920733" sldId="279"/>
        </pc:sldMkLst>
      </pc:sldChg>
      <pc:sldChg chg="add del">
        <pc:chgData name="Natalie Cabanas" userId="b282f10d-ce86-4ead-8742-cf4a4609b84e" providerId="ADAL" clId="{657E4780-8275-4BA0-8EEF-338FE9E9733F}" dt="2025-06-28T16:44:14.842" v="20" actId="47"/>
        <pc:sldMkLst>
          <pc:docMk/>
          <pc:sldMk cId="1666458624" sldId="280"/>
        </pc:sldMkLst>
      </pc:sldChg>
      <pc:sldMasterChg chg="addSldLayout delSldLayout">
        <pc:chgData name="Natalie Cabanas" userId="b282f10d-ce86-4ead-8742-cf4a4609b84e" providerId="ADAL" clId="{657E4780-8275-4BA0-8EEF-338FE9E9733F}" dt="2025-06-28T16:44:14.842" v="20" actId="47"/>
        <pc:sldMasterMkLst>
          <pc:docMk/>
          <pc:sldMasterMk cId="3946103753" sldId="2147483684"/>
        </pc:sldMasterMkLst>
        <pc:sldLayoutChg chg="add del">
          <pc:chgData name="Natalie Cabanas" userId="b282f10d-ce86-4ead-8742-cf4a4609b84e" providerId="ADAL" clId="{657E4780-8275-4BA0-8EEF-338FE9E9733F}" dt="2025-06-28T16:44:14.842" v="20" actId="47"/>
          <pc:sldLayoutMkLst>
            <pc:docMk/>
            <pc:sldMasterMk cId="3946103753" sldId="2147483684"/>
            <pc:sldLayoutMk cId="2948818771" sldId="2147483700"/>
          </pc:sldLayoutMkLst>
        </pc:sldLayoutChg>
        <pc:sldLayoutChg chg="del">
          <pc:chgData name="Natalie Cabanas" userId="b282f10d-ce86-4ead-8742-cf4a4609b84e" providerId="ADAL" clId="{657E4780-8275-4BA0-8EEF-338FE9E9733F}" dt="2025-06-28T16:44:13.060" v="16" actId="47"/>
          <pc:sldLayoutMkLst>
            <pc:docMk/>
            <pc:sldMasterMk cId="3946103753" sldId="2147483684"/>
            <pc:sldLayoutMk cId="2219400238" sldId="2147483701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3T14:08:01.868"/>
    </inkml:context>
    <inkml:brush xml:id="br0">
      <inkml:brushProperty name="width" value="0.1" units="cm"/>
      <inkml:brushProperty name="height" value="0.1" units="cm"/>
      <inkml:brushProperty name="color" value="#0000FF"/>
    </inkml:brush>
  </inkml:definitions>
  <inkml:trace contextRef="#ctx0" brushRef="#br0">1 1 24575,'3'1'0,"1"0"0,-1 0 0,0 0 0,0 0 0,0 1 0,0-1 0,0 1 0,0 0 0,-1 0 0,1 0 0,0 0 0,2 3 0,28 31 0,18 47 0,-39-62 0,0 0 0,1-2 0,23 29 0,-29-40 0,-1 1 0,0 0 0,0 0 0,6 15 0,-8-15 0,0-1 0,1 1 0,0-1 0,1 0 0,-1-1 0,10 10 0,-6-7 0,1 0 0,-2 1 0,1 0 0,-2 1 0,1 0 0,6 15 0,2 4 0,-1-6 0,1-1 0,1-1 0,23 24 0,-23-26 0,-1 1 0,-2 0 0,0 1 0,16 38 0,-24-52 0,0 1 0,1-1 0,0 0 0,0-1 0,1 0 0,14 12 0,29 34 0,-35-30 0,0 1 0,-2 1 0,14 31 0,-21-43 0,1 0 0,0 0 0,14 16 0,-13-17 0,0-1 0,0 1 0,11 25 0,-4 2 0,43 71 0,-52-97 0,-1-1 0,0 1 0,-1 0 0,-1 1 0,0-1 0,2 20 0,-3-17 0,1 1 0,1-1 0,0 0 0,8 17 0,-6-17 0,0-1 0,6 32 0,-10-34 0,1 0 0,0-1 0,1 1 0,1-1 0,8 15 0,8 7 0,-1 0 0,-2 2 0,23 61 0,-39-89 0,1 0 0,1 0 0,0-1 0,0 0 0,8 9 0,16 29 0,6 45 0,-29-70 0,2-1 0,0 1 0,1-1 0,1-1 0,19 29 0,-19-34 0,0 0 0,-1 0 0,0 2 0,-2-1 0,1 1 0,-2 0 0,0 0 0,5 27 0,-6-28 0,-1-1 0,2 0 0,0 0 0,1 0 0,14 20 0,-13-22 0,-1 1 0,0 0 0,0 1 0,-2-1 0,9 29 0,-10-25 0,1 0 0,0 0 0,1 0 0,1 0 0,13 22 0,-14-27 0,-1 0 0,0 1 0,5 20 0,-8-21 0,2-1 0,-1 1 0,2-1 0,-1 0 0,8 12 0,3 3 0,-1 1 0,15 44 0,-20-48 0,0 0 0,2 0 0,0-1 0,27 39 0,-19-33 0,-1 1 0,-1 0 0,-2 1 0,20 55 0,-24-57 0,-4-15 0,0 0 0,0 0 0,18 23 0,-15-25 0,-2 1 0,0 1 0,12 24 0,59 158 0,-35-113 0,-33-63 0,0 0 0,17 42 0,-8-10 0,37 69 0,-14-33 0,-22-28 0,-19-49 0,1 0 0,1 1 0,0-1 0,0 0 0,1-1 0,0 1 0,1-1 0,0 0 0,8 10 0,-2-5 0,0 1 0,-2 0 0,0 1 0,-1 0 0,0 0 0,12 34 0,-12-28 0,0-1 0,1 0 0,26 37 0,-19-33 0,-2-1 0,22 48 0,-24-46 0,0 0 0,30 41 0,-29-46 0,-1 1 0,-1 0 0,0 1 0,11 34 0,-16-37 0,1 0 0,1 0 0,1-1 0,0 0 0,1-1 0,1-1 0,16 18 0,-23-28 0,1 0 0,-1 1 0,-1-1 0,1 1 0,-1 0 0,-1 1 0,0-1 0,0 1 0,3 13 0,-3-10 0,1-1 0,0 1 0,0-1 0,9 16 0,15 20 0,-2 1 0,-3 1 0,-2 1 0,19 65 0,-11-30 0,56 111 0,-79-183 0,30 76 0,-24-54 0,30 57 0,-28-63 0,-1 1 0,-1 0 0,8 32 0,4 14 0,-4 2 0,-17-61 0,1 0 0,0 0 0,14 32 0,-1-13 0,-2 1 0,-1 1 0,14 66 0,-20-74 0,1-1 0,23 49 0,-18-44 0,15 45 0,16 82 0,-40-141 0,1-1 0,1 0 0,0-1 0,2 0 0,0 0 0,23 32 0,-31-48 0,5 10 0,0 0 0,-1 0 0,-1 0 0,0 1 0,-1 0 0,4 26 0,-5-23 0,1 0 0,1 0 0,1-1 0,8 22 0,-5-19 0,-2 1 0,0 1 0,-1-1 0,4 24 0,-6-24 0,1 1 0,1-1 0,0 0 0,12 25 0,40 90 0,-39-86 0,38 72 0,-29-79 0,-21-33 0,0 1 0,0-1 0,-1 1 0,-1 0 0,1 0 0,-1 0 0,-1 1 0,0 0 0,3 15 0,-5-20 0,13 73 0,-12-71 0,0-1 0,0 0 0,1 1 0,0-1 0,0 0 0,0 0 0,1-1 0,0 1 0,7 8 0,-4-6 0,0 0 0,-1 1 0,0 0 0,-1 0 0,0 0 0,0 1 0,-1 0 0,0 0 0,3 14 0,3 15 0,4 44 0,-7-45 0,25 73 0,2 7 0,-30-104 0,0 0 0,1-1 0,1 1 0,8 14 0,-8-17 0,0 1 0,-1-1 0,0 1 0,-1 0 0,5 24 0,-8-26 0,1 7 0,0-1 0,1 1 0,0-1 0,1 0 0,2 0 0,-1 0 0,12 22 0,-11-27 0,-2 1 0,0 0 0,0 0 0,-1 0 0,3 18 0,-5-19 0,1 1 0,1-1 0,0 0 0,1 0 0,0 0 0,9 17 0,-2-11 0,-1 1 0,0 0 0,-1 1 0,-1 0 0,-1 0 0,-1 1 0,-1 0 0,4 29 0,-1-7 0,16 50 0,5 23 0,-1 62 0,-21-137 0,-3-1 0,-1 1 0,-4 78 0,2 43 0,14-77 0,-9-63 0,-2 1 0,3 25 0,11 89 0,-10-90 0,3 79 0,-13 458-1365,2-553-5461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3T14:07:28.052"/>
    </inkml:context>
    <inkml:brush xml:id="br0">
      <inkml:brushProperty name="width" value="0.05" units="cm"/>
      <inkml:brushProperty name="height" value="0.05" units="cm"/>
      <inkml:brushProperty name="color" value="#0000FF"/>
    </inkml:brush>
  </inkml:definitions>
  <inkml:trace contextRef="#ctx0" brushRef="#br0">1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3T14:08:12.503"/>
    </inkml:context>
    <inkml:brush xml:id="br0">
      <inkml:brushProperty name="width" value="0.1" units="cm"/>
      <inkml:brushProperty name="height" value="0.1" units="cm"/>
      <inkml:brushProperty name="color" value="#0000FF"/>
    </inkml:brush>
  </inkml:definitions>
  <inkml:trace contextRef="#ctx0" brushRef="#br0">1 0 24575,'1'19'0,"2"0"0,0 0 0,1 0 0,1-1 0,0 0 0,12 26 0,14 48 0,-24-69 0,1-1 0,1 0 0,17 31 0,0-2 0,-9-8 0,14 53 0,10 26 0,-38-116 0,1 1 0,0-1 0,0 0 0,0 0 0,1 0 0,6 5 0,-7-7 0,1 1 0,-1 1 0,0-1 0,0 0 0,0 1 0,-1 0 0,0 0 0,3 6 0,9 26 0,2 0 0,1-1 0,2-1 0,26 36 0,-35-52 0,0 0 0,10 31 0,-14-33 0,1 0 0,1-1 0,0 0 0,13 19 0,-14-24 0,-1 0 0,-1 0 0,0 1 0,0 0 0,-2 0 0,1 0 0,2 17 0,-2-10 0,1-1 0,11 27 0,3-1 0,-13-29 0,0 0 0,1-1 0,0 1 0,13 15 0,-6-7 0,0 0 0,-2 1 0,-1 1 0,-1 0 0,11 36 0,-9-22 0,25 50 0,76 165 0,-99-219 0,60 100 0,-64-106 0,-6-13 0,1 0 0,1 0 0,0-1 0,2 0 0,0 0 0,0-1 0,22 26 0,-17-26 0,0 1 0,-2 1 0,0-1 0,-1 2 0,18 36 0,-16-28 0,33 48 0,-33-54 0,-1 0 0,-1 1 0,0 1 0,10 32 0,-10-23 0,22 39 0,45 63 0,-43-56 0,-29-60 0,0-2 0,1 1 0,1-1 0,11 16 0,-12-19 0,0 1 0,0 0 0,-1 0 0,-1 0 0,7 25 0,-7-22 0,0-1 0,1 0 0,0 0 0,10 15 0,-10-17 0,1 0 0,-1 0 0,-1 1 0,5 21 0,-6-22 0,0 1 0,1-1 0,0 0 0,12 21 0,-1-5 0,-1 1 0,16 42 0,18 37 0,51 109 0,-91-195 0,50 93 0,-42-79 0,1-1 0,26 38 0,-11-18 0,10 14 0,-24-41 0,-1 1 0,-2 0 0,23 62 0,-29-67 0,1 1 0,1-2 0,22 36 0,-26-46 0,-1 0 0,0 0 0,-2 1 0,0-1 0,0 1 0,3 26 0,-4-22 0,0 0 0,2-1 0,8 22 0,-6-20 0,-1 0 0,-1 1 0,6 38 0,3 12 0,11-13 0,-20-48 0,-1 0 0,0 0 0,-1 1 0,4 11 0,35 146 0,-30-119 0,2-1 0,2 0 0,43 82 0,-47-103 0,-7-11 0,-1 0 0,0 0 0,-1 0 0,4 30 0,-6-29 0,1 0 0,1-1 0,0 1 0,12 29 0,67 152 0,-68-161 0,-2 2 0,16 73 0,-26-104 0,-1 1 0,2-1 0,-1 0 0,1 0 0,0 0 0,9 11 0,-8-12 0,0 1 0,-1-1 0,0 1 0,0 0 0,0 0 0,-1 0 0,3 13 0,37 146 0,-27-114 0,-11-33 0,-2 0 0,0 1 0,-1 0 0,-2 36 0,0-33 0,0-1 0,1 0 0,6 28 0,-3-39 0,0-1 0,0 1 0,1-1 0,7 12 0,-6-13 0,-1-1 0,-1 1 0,1 1 0,-2-1 0,6 21 0,16 155 0,10-11 0,-28-137 0,4 50 0,5 32 0,-7-83 0,0 0 0,3-1 0,17 39 0,-17-44 0,-1 0 0,8 49 0,-14-58 0,0 3 0,-1 1 0,-1 45 0,-3-47 0,2 0 0,0 0 0,9 36 0,5-3 0,25 110 0,-10-23 0,-13-49 0,-12-68 0,0 1 0,1 30 0,-4-31 0,12 51 0,-9-51 0,6 51 0,-9-46 0,2-1 0,2 0 0,13 42 0,-11-45 0,-1 1 0,-1 0 0,-2 0 0,3 38 0,-8-28 0,3-1 0,13 75 0,-7-57 0,-3 0 0,-2 1 0,-7 100 0,1-41 0,1-76 0,2-1 0,3 1 0,12 66 0,-7-53 0,-3 0 0,-2 1 0,-2-1 0,-6 59 0,1 5 0,3 1739-1365,0-1826-5461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3T14:08:29.827"/>
    </inkml:context>
    <inkml:brush xml:id="br0">
      <inkml:brushProperty name="width" value="0.1" units="cm"/>
      <inkml:brushProperty name="height" value="0.1" units="cm"/>
      <inkml:brushProperty name="color" value="#0000FF"/>
    </inkml:brush>
  </inkml:definitions>
  <inkml:trace contextRef="#ctx0" brushRef="#br0">3558 0 24575,'-1'16'0,"-2"1"0,0-1 0,-1 0 0,-1-1 0,0 1 0,-1-1 0,-1 0 0,-10 18 0,-2 8 0,-43 77 0,57-105 0,-1-1 0,0 1 0,-1-1 0,-1 0 0,0-1 0,0 0 0,-1 0 0,-17 14 0,3-5 0,0-2 0,-51 30 0,65-44 0,1 0 0,-1 0 0,0-1 0,-1 0 0,1-1 0,-17 2 0,18-3 0,1 0 0,0 0 0,-1 1 0,1-1 0,0 2 0,0-1 0,1 1 0,-1 0 0,0 0 0,1 1 0,0 0 0,-9 7 0,0 2 0,0-1 0,-1-1 0,0 0 0,-1-1 0,0 0 0,-36 13 0,29-13 0,0-1 0,0-1 0,-1-1 0,-40 5 0,23-4 0,-50 16 0,-23 4 0,55-21 0,0-3 0,-106-6 0,48-1 0,44 2 0,-92 3 0,163-2 0,0 0 0,0 1 0,-1-1 0,1 1 0,0 0 0,0-1 0,0 1 0,0 1 0,0-1 0,0 0 0,0 1 0,0 0 0,1 0 0,-1-1 0,1 2 0,-1-1 0,1 0 0,0 0 0,-1 1 0,1-1 0,0 1 0,1 0 0,-1-1 0,0 1 0,1 0 0,0 0 0,0 0 0,0 0 0,0 0 0,0 0 0,0 1 0,1-1 0,-1 0 0,1 0 0,0 4 0,1 12 0,1 1 0,0-1 0,1 0 0,11 35 0,-4-15 0,4 80 0,-11-79 0,11 48 0,-6-32 0,-2-1 0,-3 1 0,-5 96 0,-1-38 0,1-6 0,5 127 0,-2-232 0,-1 0 0,1 1 0,0-1 0,0 1 0,0-1 0,0 0 0,1 0 0,-1 1 0,1-1 0,0 0 0,0-1 0,0 1 0,0 0 0,0 0 0,1-1 0,-1 0 0,1 1 0,0-1 0,0 0 0,0 0 0,0 0 0,0-1 0,0 1 0,0-1 0,0 0 0,1 1 0,-1-1 0,0-1 0,1 1 0,4 0 0,13 1 0,0 0 0,0-2 0,0 0 0,22-4 0,-6 2 0,22-1 0,45-1 0,113 9 0,-191-1 0,45 12 0,-28-5 0,-23-5 0,0 1 0,-1 1 0,36 20 0,-4-2 0,-37-18 0,0 0 0,-1 1 0,0 1 0,-1 0 0,14 13 0,37 29 0,-54-45 0,0 1 0,0-1 0,-1 1 0,12 15 0,-13-13 0,2-1 0,-1 0 0,17 12 0,-15-11 0,-1 0 0,1 0 0,-2 1 0,1 0 0,-1 1 0,-1-1 0,11 27 0,-1-7 0,-7-10 0,-2 1 0,0 0 0,-1 0 0,4 29 0,-7-31 0,2 16 0,-2 0 0,-1 0 0,-3 57 0,-2-56 0,2-1 0,2 1 0,10 53 0,31 164 0,-9-49 0,-26-153 0,-2 1 0,-2 0 0,-6 107 0,-1-45 0,3 1396 0,-2-1489 0,0 0 0,-2 0 0,-1 0 0,0-1 0,-12 30 0,9-28 0,0 1 0,2-1 0,1 1 0,-3 30 0,8-52 0,-2 41 0,-1 1 0,-13 52 0,7-56 0,-30 146 0,24-111 0,8-47 0,2 1 0,-3 45 0,7-27 0,1-6 0,-1-1 0,-3 1 0,-9 45 0,-23 154 0,2-35 0,29-176 0,1 0 0,1 49 0,3-52 0,-1 1 0,-1-1 0,-9 42 0,4-33 0,1 0 0,2 1 0,2 0 0,3 45 0,-4 52 0,-1-109 0,-1 0 0,0 0 0,-15 37 0,12-40 0,1 1 0,1 0 0,1 0 0,-3 33 0,4-21 0,-10 46 0,8-49 0,1 0 0,-2 33 0,7-44 0,-1 21 0,-1 0 0,-14 77 0,-20 52 0,2 37 0,17-89 0,13-77 0,-9 40 0,-3 19 0,13-74 0,0 0 0,-2-1 0,-1 0 0,-12 32 0,9-29 0,0 0 0,2 1 0,-6 51 0,-2 11 0,-19 115 0,25-161 0,-2 55 0,-3 16 0,-33 64 0,25-106 0,-13 97 0,24-122 0,-25 129 0,31-156 0,-1 0 0,0 0 0,-10 21 0,8-26 0,2 1 0,0 0 0,1 0 0,1 0 0,-3 25 0,4-15 0,-2 0 0,0 0 0,-16 42 0,12-43 0,2 0 0,0 0 0,-4 47 0,8-52 0,0 0 0,-2 0 0,0 0 0,-2-1 0,0 0 0,-2 0 0,0-1 0,-14 23 0,15-27 0,2-1 0,1-1 0,0 1 0,1 0 0,0 1 0,-1 17 0,3-17 0,0 0 0,-2-1 0,0 1 0,0-1 0,-8 16 0,-21 35 0,4 2 0,-35 118 0,57-155 0,5-20 0,-1 1 0,0-1 0,0 1 0,-1-1 0,-1 0 0,0 0 0,0 0 0,-1-1 0,0 0 0,-16 19 0,16-22 0,1 1 0,0 0 0,0 0 0,0 0 0,1 1 0,0-1 0,1 1 0,0 0 0,-2 9 0,2-5 0,-1-1 0,0 0 0,-1 0 0,-8 13 0,-61 94 0,60-95 0,1 1 0,-17 46 0,21-49 0,0 0 0,-1 0 0,-1-1 0,-23 33 0,14-25 0,0 2 0,-20 43 0,28-49 0,-1-1 0,-1 0 0,-1 0 0,-1-2 0,-25 27 0,28-33 0,0 0 0,2 1 0,0 0 0,0 0 0,-7 20 0,-5 6 0,0 0 0,-3-1 0,-1-2 0,-50 58 0,54-70 0,1 0 0,2 2 0,-18 35 0,4-7 0,-92 124 0,118-173 0,0 0 0,0-1 0,-14 12 0,14-14 0,0 1 0,1 0 0,0 0 0,0 0 0,-10 16 0,2 0 0,-1-2 0,-34 36 0,-9 12 0,14-17 0,35-41 0,-1 0 0,2 1 0,0 0 0,0 0 0,1 1 0,-10 20 0,11-18 0,-1-1 0,-1 0 0,-1-1 0,0 0 0,0 0 0,-19 16 0,8-7 0,-12 10 0,-47 37 0,59-54 0,0 2 0,1 0 0,1 1 0,1 1 0,0 1 0,2 1 0,0 0 0,-13 25 0,14-16 0,4-6 0,0 0 0,-2 0 0,-1-1 0,-1-1 0,-22 25 0,18-22-90,17-20 116,-1-1 0,0 0 0,0 0 0,0-1-1,0 1 1,-1-1 0,-7 7 0,10-10-67,-1 0 0,1 1-1,0-1 1,0 0 0,-1 0 0,1 0 0,0 0 0,-1 0-1,1 0 1,0 0 0,0 0 0,-1 0 0,1-1 0,0 1-1,0 0 1,-1-1 0,1 1 0,0-1 0,0 0 0,0 1-1,0-1 1,0 0 0,0 0 0,0 1 0,0-1 0,0 0-1,0 0 1,0 0 0,1 0 0,-1 0 0,0-1 0,1 1-1,-1 0 1,0 0 0,0-2 0,-8-14-6785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3T14:08:41.443"/>
    </inkml:context>
    <inkml:brush xml:id="br0">
      <inkml:brushProperty name="width" value="0.1" units="cm"/>
      <inkml:brushProperty name="height" value="0.1" units="cm"/>
      <inkml:brushProperty name="color" value="#0000FF"/>
    </inkml:brush>
  </inkml:definitions>
  <inkml:trace contextRef="#ctx0" brushRef="#br0">2137 1 24575,'0'24'0,"-1"23"0,2 0 0,2 0 0,15 76 0,-9-71 0,-3 1 0,-2-1 0,-2 1 0,-6 58 0,1 2 0,3 985 0,-1-1073 0,-2 1 0,-11 46 0,8-44 0,1-1 0,-2 35 0,7-58 0,-1 61 0,-17 107 0,0-86 0,7-43 0,3 1 0,2 1 0,-1 44 0,8 874 0,-2-941 0,-1-1 0,-1 1 0,-7 24 0,4-21 0,-5 45 0,-6 57 0,9-86 0,-3 65 0,10-44 0,0-1 0,-2 0 0,-12 64 0,-2-41 0,6-41 0,3 2 0,1-1 0,0 48 0,8-52 0,-2 0 0,-2 0 0,-12 61 0,-21 138 0,2-33 0,19-135 0,5-22 0,-26 79 0,31-109 0,0 0 0,1 0 0,1 1 0,-1 35 0,3-31 0,-2 0 0,-7 35 0,3-21 0,1 0 0,2 0 0,2 0 0,3 51 0,-3 62 0,-29-10 0,8-25 0,11-62 0,-2 4 0,7-31 0,1 0 0,1 0 0,-1 37 0,5-18 0,1-5 0,-1-1 0,-3 1 0,-9 47 0,0-35 0,-24 119 0,33-150 0,-2 0 0,-1 0 0,-9 21 0,9-26 0,0 1 0,2 0 0,0 0 0,1 0 0,-3 25 0,5 14 0,2-34 0,-1 0 0,-1 0 0,0-1 0,-2 1 0,-1-1 0,-11 33 0,7-28 0,1 1 0,1 0 0,2 0 0,-3 40 0,6-50 0,-1-2 0,-1 0 0,-1 0 0,0 0 0,-1-1 0,-1 0 0,-11 20 0,9-19 0,1 1 0,1 0 0,0 0 0,-8 34 0,1 13 0,-3 0 0,-2-1 0,-28 61 0,18-50 0,16-36 0,-20 37 0,3-26 0,-8 19 0,18-20 0,5-14 0,2 0 0,-13 50 0,20-62 0,-2-1 0,0 0 0,-19 34 0,3-7 0,-46 128 0,49-134 0,11-22 0,0-1 0,-11 38 0,15-39 0,0-1 0,-18 32 0,-4 10 0,22-47 0,-1 0 0,0 0 0,0-1 0,-1 0 0,-10 11 0,-27 40 0,17-9 0,-92 157 0,91-161 0,20-31 0,-2 0 0,0-1 0,-24 27 0,19-25 0,0 2 0,2 0 0,-15 26 0,15-21 0,-34 43 0,-8 10 0,44-59 0,0-1 0,-2 0 0,-22 23 0,24-29 0,1 1 0,0 0 0,1 1 0,1 0 0,0 0 0,1 1 0,1 0 0,-7 19 0,-9 9-1365,9-28-5461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9142732-F605-47C6-8E15-8890360836F5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1162050"/>
            <a:ext cx="242252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037B0F4-CDE7-4E60-9C31-941C776D6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309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10ED1-2CD0-E649-1B6D-2565E96DD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326091-78A4-8AEB-1AA3-CF011D12C0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0D85F1-207C-C3AC-BF7C-B76C3EC411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 credential boards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C84D3-C55D-D4DB-01EE-8B4F0829C1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37B0F4-CDE7-4E60-9C31-941C776D626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08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Ref idx="1001">
        <a:schemeClr val="bg1"/>
      </p:bgRef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entagon 12"/>
          <p:cNvSpPr/>
          <p:nvPr/>
        </p:nvSpPr>
        <p:spPr>
          <a:xfrm>
            <a:off x="-1" y="0"/>
            <a:ext cx="2757352" cy="10058400"/>
          </a:xfrm>
          <a:prstGeom prst="rect">
            <a:avLst/>
          </a:prstGeom>
          <a:solidFill>
            <a:schemeClr val="bg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018618" y="1953617"/>
            <a:ext cx="4495443" cy="4484370"/>
          </a:xfrm>
          <a:prstGeom prst="rect">
            <a:avLst/>
          </a:prstGeom>
        </p:spPr>
        <p:txBody>
          <a:bodyPr anchor="b"/>
          <a:lstStyle>
            <a:lvl1pPr marL="72866" indent="0" algn="ctr">
              <a:buNone/>
              <a:defRPr sz="3953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018618" y="6665245"/>
            <a:ext cx="4495443" cy="506380"/>
          </a:xfrm>
          <a:prstGeom prst="rect">
            <a:avLst/>
          </a:prstGeom>
        </p:spPr>
        <p:txBody>
          <a:bodyPr anchor="ctr"/>
          <a:lstStyle>
            <a:lvl1pPr marL="72866" indent="0" algn="ctr">
              <a:buNone/>
              <a:defRPr sz="1403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315536" y="1633825"/>
            <a:ext cx="2126278" cy="6790750"/>
          </a:xfrm>
          <a:prstGeom prst="rect">
            <a:avLst/>
          </a:prstGeom>
        </p:spPr>
        <p:txBody>
          <a:bodyPr anchor="ctr"/>
          <a:lstStyle>
            <a:lvl1pPr marL="72866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Insert Event Logo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3008333" y="6494947"/>
            <a:ext cx="455199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67825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 preserve="1">
  <p:cSld name="Section header">
    <p:bg>
      <p:bgPr>
        <a:solidFill>
          <a:schemeClr val="tx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>
            <a:spLocks noGrp="1"/>
          </p:cNvSpPr>
          <p:nvPr>
            <p:ph type="title" hasCustomPrompt="1"/>
          </p:nvPr>
        </p:nvSpPr>
        <p:spPr>
          <a:xfrm>
            <a:off x="264945" y="4206107"/>
            <a:ext cx="7242510" cy="1646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 sz="3060" b="1">
                <a:solidFill>
                  <a:schemeClr val="lt1"/>
                </a:solidFill>
                <a:latin typeface="+mn-lt"/>
                <a:ea typeface="Futura Std Book" panose="020B0802020204020204" pitchFamily="34" charset="0"/>
                <a:cs typeface="Futura Std Book" panose="020B0802020204020204" pitchFamily="34" charset="0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9pPr>
          </a:lstStyle>
          <a:p>
            <a:r>
              <a:rPr lang="en-US"/>
              <a:t>Main Title</a:t>
            </a:r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noFill/>
          <a:ln w="317500" cap="flat" cmpd="sng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cxnSp>
        <p:nvCxnSpPr>
          <p:cNvPr id="4" name="Straight Connector 3"/>
          <p:cNvCxnSpPr>
            <a:endCxn id="2" idx="0"/>
          </p:cNvCxnSpPr>
          <p:nvPr/>
        </p:nvCxnSpPr>
        <p:spPr>
          <a:xfrm flipH="1">
            <a:off x="3886200" y="0"/>
            <a:ext cx="3987981" cy="0"/>
          </a:xfrm>
          <a:prstGeom prst="line">
            <a:avLst/>
          </a:prstGeom>
          <a:ln w="317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3886200" y="10058400"/>
            <a:ext cx="3987981" cy="0"/>
          </a:xfrm>
          <a:prstGeom prst="line">
            <a:avLst/>
          </a:prstGeom>
          <a:ln w="317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7772400" y="-149012"/>
            <a:ext cx="1" cy="10367069"/>
          </a:xfrm>
          <a:prstGeom prst="line">
            <a:avLst/>
          </a:prstGeom>
          <a:ln w="317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1421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>
  <p:cSld name="1_Section header">
    <p:bg>
      <p:bgPr>
        <a:solidFill>
          <a:schemeClr val="tx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>
            <a:spLocks noGrp="1"/>
          </p:cNvSpPr>
          <p:nvPr>
            <p:ph type="title" hasCustomPrompt="1"/>
          </p:nvPr>
        </p:nvSpPr>
        <p:spPr>
          <a:xfrm>
            <a:off x="1064079" y="4206107"/>
            <a:ext cx="6443376" cy="1646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 sz="3060" b="1">
                <a:solidFill>
                  <a:schemeClr val="lt1"/>
                </a:solidFill>
                <a:latin typeface="+mj-lt"/>
                <a:ea typeface="Futura Std Book" panose="020B0802020204020204" pitchFamily="34" charset="0"/>
                <a:cs typeface="Futura Std Book" panose="020B0802020204020204" pitchFamily="34" charset="0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9pPr>
          </a:lstStyle>
          <a:p>
            <a:r>
              <a:rPr lang="en-US"/>
              <a:t>Main Title</a:t>
            </a:r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noFill/>
          <a:ln w="317500" cap="flat" cmpd="dbl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58734" cy="10058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" y="134112"/>
            <a:ext cx="598584" cy="134112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064079" y="5895341"/>
            <a:ext cx="6435073" cy="628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303056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 hasCustomPrompt="1"/>
          </p:nvPr>
        </p:nvSpPr>
        <p:spPr>
          <a:xfrm>
            <a:off x="264945" y="870272"/>
            <a:ext cx="7242510" cy="966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82A"/>
              </a:buClr>
              <a:buSzPts val="2800"/>
              <a:buFont typeface="Montserrat SemiBold"/>
              <a:buNone/>
              <a:defRPr sz="2295">
                <a:solidFill>
                  <a:srgbClr val="25282A"/>
                </a:solidFill>
                <a:latin typeface="+mj-lt"/>
                <a:ea typeface="Futura Std Book" panose="020B0802020204020204" pitchFamily="34" charset="0"/>
                <a:cs typeface="Futura Std Book" panose="020B0802020204020204" pitchFamily="34" charset="0"/>
                <a:sym typeface="Montserrat SemiBold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Content Title</a:t>
            </a:r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264945" y="3171856"/>
            <a:ext cx="3399915" cy="5762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337341" lvl="0" indent="-21859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  <a:defRPr sz="1190">
                <a:solidFill>
                  <a:schemeClr val="bg2"/>
                </a:solidFill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1pPr>
            <a:lvl2pPr marL="777221" lvl="1" indent="-25907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2pPr>
            <a:lvl3pPr marL="1165831" lvl="2" indent="-25907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■"/>
              <a:defRPr sz="1020">
                <a:latin typeface="+mn-lt"/>
                <a:ea typeface="Montserrat"/>
                <a:cs typeface="Montserrat"/>
                <a:sym typeface="Montserrat"/>
              </a:defRPr>
            </a:lvl3pPr>
            <a:lvl4pPr marL="1554441" lvl="3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4pPr>
            <a:lvl5pPr marL="1943052" lvl="4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5pPr>
            <a:lvl6pPr marL="2331662" lvl="5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6pPr>
            <a:lvl7pPr marL="2720272" lvl="6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7pPr>
            <a:lvl8pPr marL="3108882" lvl="7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8pPr>
            <a:lvl9pPr marL="3497493" lvl="8" indent="-259074" algn="l" rtl="0">
              <a:lnSpc>
                <a:spcPct val="115000"/>
              </a:lnSpc>
              <a:spcBef>
                <a:spcPts val="1360"/>
              </a:spcBef>
              <a:spcAft>
                <a:spcPts val="136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63" name="Google Shape;63;p15"/>
          <p:cNvCxnSpPr/>
          <p:nvPr/>
        </p:nvCxnSpPr>
        <p:spPr>
          <a:xfrm>
            <a:off x="252273" y="1925667"/>
            <a:ext cx="1455756" cy="0"/>
          </a:xfrm>
          <a:prstGeom prst="straightConnector1">
            <a:avLst/>
          </a:prstGeom>
          <a:noFill/>
          <a:ln w="9525" cap="flat" cmpd="sng">
            <a:solidFill>
              <a:srgbClr val="CB333B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66853"/>
            <a:ext cx="7780847" cy="291548"/>
          </a:xfrm>
          <a:prstGeom prst="rect">
            <a:avLst/>
          </a:prstGeom>
        </p:spPr>
      </p:pic>
      <p:sp>
        <p:nvSpPr>
          <p:cNvPr id="13" name="Google Shape;60;p15"/>
          <p:cNvSpPr txBox="1">
            <a:spLocks noGrp="1"/>
          </p:cNvSpPr>
          <p:nvPr>
            <p:ph type="body" idx="10"/>
          </p:nvPr>
        </p:nvSpPr>
        <p:spPr>
          <a:xfrm>
            <a:off x="4107540" y="3171856"/>
            <a:ext cx="3399915" cy="5762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337341" lvl="0" indent="-21859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  <a:defRPr sz="1190">
                <a:solidFill>
                  <a:schemeClr val="bg2"/>
                </a:solidFill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1pPr>
            <a:lvl2pPr marL="777221" lvl="1" indent="-25907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2pPr>
            <a:lvl3pPr marL="1165831" lvl="2" indent="-25907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■"/>
              <a:defRPr sz="1020">
                <a:latin typeface="+mn-lt"/>
                <a:ea typeface="Montserrat"/>
                <a:cs typeface="Montserrat"/>
                <a:sym typeface="Montserrat"/>
              </a:defRPr>
            </a:lvl3pPr>
            <a:lvl4pPr marL="1554441" lvl="3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4pPr>
            <a:lvl5pPr marL="1943052" lvl="4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5pPr>
            <a:lvl6pPr marL="2331662" lvl="5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6pPr>
            <a:lvl7pPr marL="2720272" lvl="6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7pPr>
            <a:lvl8pPr marL="3108882" lvl="7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8pPr>
            <a:lvl9pPr marL="3497493" lvl="8" indent="-259074" algn="l" rtl="0">
              <a:lnSpc>
                <a:spcPct val="115000"/>
              </a:lnSpc>
              <a:spcBef>
                <a:spcPts val="1360"/>
              </a:spcBef>
              <a:spcAft>
                <a:spcPts val="136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Google Shape;60;p15"/>
          <p:cNvSpPr txBox="1">
            <a:spLocks noGrp="1"/>
          </p:cNvSpPr>
          <p:nvPr>
            <p:ph type="body" idx="11" hasCustomPrompt="1"/>
          </p:nvPr>
        </p:nvSpPr>
        <p:spPr>
          <a:xfrm>
            <a:off x="264945" y="2046252"/>
            <a:ext cx="3399915" cy="1125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118742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None/>
              <a:defRPr sz="1785" b="1" baseline="0">
                <a:solidFill>
                  <a:schemeClr val="tx1"/>
                </a:solidFill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1pPr>
            <a:lvl2pPr marL="518147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None/>
              <a:defRPr sz="1020">
                <a:solidFill>
                  <a:schemeClr val="tx1"/>
                </a:solidFill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2pPr>
            <a:lvl3pPr marL="906757" lvl="2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None/>
              <a:defRPr sz="102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defRPr>
            </a:lvl3pPr>
            <a:lvl4pPr marL="1554441" lvl="3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4pPr>
            <a:lvl5pPr marL="1943052" lvl="4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5pPr>
            <a:lvl6pPr marL="2331662" lvl="5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6pPr>
            <a:lvl7pPr marL="2720272" lvl="6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7pPr>
            <a:lvl8pPr marL="3108882" lvl="7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8pPr>
            <a:lvl9pPr marL="3497493" lvl="8" indent="-259074" algn="l" rtl="0">
              <a:lnSpc>
                <a:spcPct val="115000"/>
              </a:lnSpc>
              <a:spcBef>
                <a:spcPts val="1360"/>
              </a:spcBef>
              <a:spcAft>
                <a:spcPts val="136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lvl="0"/>
            <a:r>
              <a:rPr lang="en-US"/>
              <a:t>Column Title</a:t>
            </a:r>
          </a:p>
        </p:txBody>
      </p:sp>
      <p:sp>
        <p:nvSpPr>
          <p:cNvPr id="16" name="Google Shape;60;p15"/>
          <p:cNvSpPr txBox="1">
            <a:spLocks noGrp="1"/>
          </p:cNvSpPr>
          <p:nvPr>
            <p:ph type="body" idx="12" hasCustomPrompt="1"/>
          </p:nvPr>
        </p:nvSpPr>
        <p:spPr>
          <a:xfrm>
            <a:off x="4107540" y="2046251"/>
            <a:ext cx="3399915" cy="1125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118742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None/>
              <a:defRPr sz="1785" b="1">
                <a:solidFill>
                  <a:schemeClr val="tx1"/>
                </a:solidFill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1pPr>
            <a:lvl2pPr marL="518147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None/>
              <a:defRPr sz="1020">
                <a:solidFill>
                  <a:schemeClr val="tx1"/>
                </a:solidFill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2pPr>
            <a:lvl3pPr marL="906757" lvl="2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None/>
              <a:defRPr sz="102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defRPr>
            </a:lvl3pPr>
            <a:lvl4pPr marL="1554441" lvl="3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4pPr>
            <a:lvl5pPr marL="1943052" lvl="4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5pPr>
            <a:lvl6pPr marL="2331662" lvl="5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6pPr>
            <a:lvl7pPr marL="2720272" lvl="6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7pPr>
            <a:lvl8pPr marL="3108882" lvl="7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8pPr>
            <a:lvl9pPr marL="3497493" lvl="8" indent="-259074" algn="l" rtl="0">
              <a:lnSpc>
                <a:spcPct val="115000"/>
              </a:lnSpc>
              <a:spcBef>
                <a:spcPts val="1360"/>
              </a:spcBef>
              <a:spcAft>
                <a:spcPts val="136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lvl="0"/>
            <a:r>
              <a:rPr lang="en-US"/>
              <a:t>Column Title</a:t>
            </a:r>
          </a:p>
        </p:txBody>
      </p:sp>
    </p:spTree>
    <p:extLst>
      <p:ext uri="{BB962C8B-B14F-4D97-AF65-F5344CB8AC3E}">
        <p14:creationId xmlns:p14="http://schemas.microsoft.com/office/powerpoint/2010/main" val="1424318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preserve="1">
  <p:cSld name="1_Title and two columns">
    <p:bg>
      <p:bgPr>
        <a:solidFill>
          <a:schemeClr val="tx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entagon 12"/>
          <p:cNvSpPr/>
          <p:nvPr/>
        </p:nvSpPr>
        <p:spPr>
          <a:xfrm>
            <a:off x="-1" y="1"/>
            <a:ext cx="3837623" cy="10058399"/>
          </a:xfrm>
          <a:prstGeom prst="rect">
            <a:avLst/>
          </a:prstGeom>
          <a:solidFill>
            <a:schemeClr val="bg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sp>
        <p:nvSpPr>
          <p:cNvPr id="59" name="Google Shape;59;p15"/>
          <p:cNvSpPr txBox="1">
            <a:spLocks noGrp="1"/>
          </p:cNvSpPr>
          <p:nvPr>
            <p:ph type="title" hasCustomPrompt="1"/>
          </p:nvPr>
        </p:nvSpPr>
        <p:spPr>
          <a:xfrm>
            <a:off x="264945" y="870272"/>
            <a:ext cx="7242510" cy="966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82A"/>
              </a:buClr>
              <a:buSzPts val="2800"/>
              <a:buFont typeface="Montserrat SemiBold"/>
              <a:buNone/>
              <a:defRPr sz="2295">
                <a:solidFill>
                  <a:schemeClr val="bg1"/>
                </a:solidFill>
                <a:latin typeface="+mj-lt"/>
                <a:ea typeface="Futura Std Book" panose="020B0802020204020204" pitchFamily="34" charset="0"/>
                <a:cs typeface="Futura Std Book" panose="020B0802020204020204" pitchFamily="34" charset="0"/>
                <a:sym typeface="Montserrat SemiBold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Content Title</a:t>
            </a:r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264945" y="3171856"/>
            <a:ext cx="3399915" cy="5762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337341" lvl="0" indent="-21859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  <a:defRPr sz="1190">
                <a:solidFill>
                  <a:schemeClr val="bg1"/>
                </a:solidFill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1pPr>
            <a:lvl2pPr marL="777221" lvl="1" indent="-25907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solidFill>
                  <a:schemeClr val="bg1"/>
                </a:solidFill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2pPr>
            <a:lvl3pPr marL="1165831" lvl="2" indent="-25907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■"/>
              <a:defRPr sz="1020">
                <a:solidFill>
                  <a:schemeClr val="bg1"/>
                </a:solidFill>
                <a:latin typeface="+mn-lt"/>
                <a:ea typeface="Montserrat"/>
                <a:cs typeface="Montserrat"/>
                <a:sym typeface="Montserrat"/>
              </a:defRPr>
            </a:lvl3pPr>
            <a:lvl4pPr marL="1554441" lvl="3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4pPr>
            <a:lvl5pPr marL="1943052" lvl="4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5pPr>
            <a:lvl6pPr marL="2331662" lvl="5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6pPr>
            <a:lvl7pPr marL="2720272" lvl="6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7pPr>
            <a:lvl8pPr marL="3108882" lvl="7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8pPr>
            <a:lvl9pPr marL="3497493" lvl="8" indent="-259074" algn="l" rtl="0">
              <a:lnSpc>
                <a:spcPct val="115000"/>
              </a:lnSpc>
              <a:spcBef>
                <a:spcPts val="1360"/>
              </a:spcBef>
              <a:spcAft>
                <a:spcPts val="136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63" name="Google Shape;63;p15"/>
          <p:cNvCxnSpPr/>
          <p:nvPr/>
        </p:nvCxnSpPr>
        <p:spPr>
          <a:xfrm>
            <a:off x="252273" y="1925667"/>
            <a:ext cx="1455756" cy="0"/>
          </a:xfrm>
          <a:prstGeom prst="straightConnector1">
            <a:avLst/>
          </a:prstGeom>
          <a:noFill/>
          <a:ln w="9525" cap="flat" cmpd="sng">
            <a:solidFill>
              <a:srgbClr val="CB333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60;p15"/>
          <p:cNvSpPr txBox="1">
            <a:spLocks noGrp="1"/>
          </p:cNvSpPr>
          <p:nvPr>
            <p:ph type="body" idx="10"/>
          </p:nvPr>
        </p:nvSpPr>
        <p:spPr>
          <a:xfrm>
            <a:off x="4107540" y="3171856"/>
            <a:ext cx="3399915" cy="5762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10207" lvl="0" indent="-29146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 typeface="Arial" panose="020B0604020202020204" pitchFamily="34" charset="0"/>
              <a:buChar char="•"/>
              <a:defRPr sz="1190">
                <a:solidFill>
                  <a:schemeClr val="bg1"/>
                </a:solidFill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1pPr>
            <a:lvl2pPr marL="777221" lvl="1" indent="-25907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Arial" panose="020B0604020202020204" pitchFamily="34" charset="0"/>
              <a:buChar char="•"/>
              <a:defRPr sz="1020">
                <a:solidFill>
                  <a:schemeClr val="bg1"/>
                </a:solidFill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2pPr>
            <a:lvl3pPr marL="1165831" lvl="2" indent="-25907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Arial" panose="020B0604020202020204" pitchFamily="34" charset="0"/>
              <a:buChar char="•"/>
              <a:defRPr sz="1020">
                <a:solidFill>
                  <a:schemeClr val="bg1"/>
                </a:solidFill>
                <a:latin typeface="+mn-lt"/>
                <a:ea typeface="Montserrat"/>
                <a:cs typeface="Montserrat"/>
                <a:sym typeface="Montserrat"/>
              </a:defRPr>
            </a:lvl3pPr>
            <a:lvl4pPr marL="1554441" lvl="3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4pPr>
            <a:lvl5pPr marL="1943052" lvl="4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5pPr>
            <a:lvl6pPr marL="2331662" lvl="5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6pPr>
            <a:lvl7pPr marL="2720272" lvl="6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7pPr>
            <a:lvl8pPr marL="3108882" lvl="7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8pPr>
            <a:lvl9pPr marL="3497493" lvl="8" indent="-259074" algn="l" rtl="0">
              <a:lnSpc>
                <a:spcPct val="115000"/>
              </a:lnSpc>
              <a:spcBef>
                <a:spcPts val="1360"/>
              </a:spcBef>
              <a:spcAft>
                <a:spcPts val="136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Google Shape;60;p15"/>
          <p:cNvSpPr txBox="1">
            <a:spLocks noGrp="1"/>
          </p:cNvSpPr>
          <p:nvPr>
            <p:ph type="body" idx="11" hasCustomPrompt="1"/>
          </p:nvPr>
        </p:nvSpPr>
        <p:spPr>
          <a:xfrm>
            <a:off x="264945" y="2046252"/>
            <a:ext cx="3399915" cy="1125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118742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None/>
              <a:defRPr sz="1785" b="1" baseline="0">
                <a:solidFill>
                  <a:schemeClr val="bg1"/>
                </a:solidFill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1pPr>
            <a:lvl2pPr marL="518147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None/>
              <a:defRPr sz="1020">
                <a:solidFill>
                  <a:schemeClr val="tx1"/>
                </a:solidFill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2pPr>
            <a:lvl3pPr marL="906757" lvl="2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None/>
              <a:defRPr sz="102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defRPr>
            </a:lvl3pPr>
            <a:lvl4pPr marL="1554441" lvl="3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4pPr>
            <a:lvl5pPr marL="1943052" lvl="4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5pPr>
            <a:lvl6pPr marL="2331662" lvl="5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6pPr>
            <a:lvl7pPr marL="2720272" lvl="6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7pPr>
            <a:lvl8pPr marL="3108882" lvl="7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8pPr>
            <a:lvl9pPr marL="3497493" lvl="8" indent="-259074" algn="l" rtl="0">
              <a:lnSpc>
                <a:spcPct val="115000"/>
              </a:lnSpc>
              <a:spcBef>
                <a:spcPts val="1360"/>
              </a:spcBef>
              <a:spcAft>
                <a:spcPts val="136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lvl="0"/>
            <a:r>
              <a:rPr lang="en-US"/>
              <a:t>Column Title</a:t>
            </a:r>
          </a:p>
        </p:txBody>
      </p:sp>
      <p:sp>
        <p:nvSpPr>
          <p:cNvPr id="16" name="Google Shape;60;p15"/>
          <p:cNvSpPr txBox="1">
            <a:spLocks noGrp="1"/>
          </p:cNvSpPr>
          <p:nvPr>
            <p:ph type="body" idx="12" hasCustomPrompt="1"/>
          </p:nvPr>
        </p:nvSpPr>
        <p:spPr>
          <a:xfrm>
            <a:off x="4107540" y="2046251"/>
            <a:ext cx="3399915" cy="1125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118742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None/>
              <a:defRPr sz="1785" b="1">
                <a:solidFill>
                  <a:schemeClr val="bg1"/>
                </a:solidFill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1pPr>
            <a:lvl2pPr marL="518147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None/>
              <a:defRPr sz="1020">
                <a:solidFill>
                  <a:schemeClr val="tx1"/>
                </a:solidFill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2pPr>
            <a:lvl3pPr marL="906757" lvl="2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None/>
              <a:defRPr sz="102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defRPr>
            </a:lvl3pPr>
            <a:lvl4pPr marL="1554441" lvl="3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4pPr>
            <a:lvl5pPr marL="1943052" lvl="4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5pPr>
            <a:lvl6pPr marL="2331662" lvl="5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6pPr>
            <a:lvl7pPr marL="2720272" lvl="6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7pPr>
            <a:lvl8pPr marL="3108882" lvl="7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8pPr>
            <a:lvl9pPr marL="3497493" lvl="8" indent="-259074" algn="l" rtl="0">
              <a:lnSpc>
                <a:spcPct val="115000"/>
              </a:lnSpc>
              <a:spcBef>
                <a:spcPts val="1360"/>
              </a:spcBef>
              <a:spcAft>
                <a:spcPts val="136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lvl="0"/>
            <a:r>
              <a:rPr lang="en-US"/>
              <a:t>Column Title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3837622" y="1"/>
            <a:ext cx="0" cy="10058399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970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Idea + Photo">
  <p:cSld name="Main Idea + Photo">
    <p:bg>
      <p:bgPr>
        <a:solidFill>
          <a:schemeClr val="tx2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712244" cy="10058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" y="134112"/>
            <a:ext cx="598584" cy="1341120"/>
          </a:xfrm>
          <a:prstGeom prst="rect">
            <a:avLst/>
          </a:prstGeom>
        </p:spPr>
      </p:pic>
      <p:sp>
        <p:nvSpPr>
          <p:cNvPr id="9" name="Google Shape;89;p21"/>
          <p:cNvSpPr txBox="1">
            <a:spLocks noGrp="1"/>
          </p:cNvSpPr>
          <p:nvPr>
            <p:ph type="body" idx="1" hasCustomPrompt="1"/>
          </p:nvPr>
        </p:nvSpPr>
        <p:spPr>
          <a:xfrm>
            <a:off x="135406" y="2897316"/>
            <a:ext cx="2386800" cy="6879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388610" lvl="0" indent="-25907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020">
                <a:solidFill>
                  <a:schemeClr val="lt1"/>
                </a:solidFill>
                <a:latin typeface="+mn-lt"/>
              </a:defRPr>
            </a:lvl1pPr>
            <a:lvl2pPr marL="777221" lvl="1" indent="-25907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  <a:defRPr sz="1020">
                <a:solidFill>
                  <a:schemeClr val="lt1"/>
                </a:solidFill>
                <a:latin typeface="+mn-lt"/>
              </a:defRPr>
            </a:lvl2pPr>
            <a:lvl3pPr marL="1165831" lvl="2" indent="-25907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020">
                <a:solidFill>
                  <a:schemeClr val="lt1"/>
                </a:solidFill>
                <a:latin typeface="+mn-lt"/>
              </a:defRPr>
            </a:lvl3pPr>
            <a:lvl4pPr marL="1554441" lvl="3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020">
                <a:solidFill>
                  <a:schemeClr val="lt1"/>
                </a:solidFill>
              </a:defRPr>
            </a:lvl4pPr>
            <a:lvl5pPr marL="1943052" lvl="4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020">
                <a:solidFill>
                  <a:schemeClr val="lt1"/>
                </a:solidFill>
              </a:defRPr>
            </a:lvl5pPr>
            <a:lvl6pPr marL="2331662" lvl="5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020">
                <a:solidFill>
                  <a:schemeClr val="lt1"/>
                </a:solidFill>
              </a:defRPr>
            </a:lvl6pPr>
            <a:lvl7pPr marL="2720272" lvl="6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020">
                <a:solidFill>
                  <a:schemeClr val="lt1"/>
                </a:solidFill>
              </a:defRPr>
            </a:lvl7pPr>
            <a:lvl8pPr marL="3108882" lvl="7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020">
                <a:solidFill>
                  <a:schemeClr val="lt1"/>
                </a:solidFill>
              </a:defRPr>
            </a:lvl8pPr>
            <a:lvl9pPr marL="3497493" lvl="8" indent="-259074" algn="l" rtl="0">
              <a:lnSpc>
                <a:spcPct val="115000"/>
              </a:lnSpc>
              <a:spcBef>
                <a:spcPts val="1360"/>
              </a:spcBef>
              <a:spcAft>
                <a:spcPts val="1360"/>
              </a:spcAft>
              <a:buClr>
                <a:schemeClr val="lt1"/>
              </a:buClr>
              <a:buSzPts val="1200"/>
              <a:buChar char="■"/>
              <a:defRPr sz="1020">
                <a:solidFill>
                  <a:schemeClr val="lt1"/>
                </a:solidFill>
              </a:defRPr>
            </a:lvl9pPr>
          </a:lstStyle>
          <a:p>
            <a:pPr lvl="0"/>
            <a:r>
              <a:rPr lang="en-US"/>
              <a:t>Subtitle</a:t>
            </a:r>
          </a:p>
          <a:p>
            <a:pPr lvl="1"/>
            <a:r>
              <a:rPr lang="en-US"/>
              <a:t>Subtitle  </a:t>
            </a:r>
          </a:p>
          <a:p>
            <a:pPr lvl="2"/>
            <a:r>
              <a:rPr lang="en-US"/>
              <a:t> Subtitle </a:t>
            </a:r>
          </a:p>
          <a:p>
            <a:pPr lvl="1"/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2712245" y="0"/>
            <a:ext cx="5060156" cy="10058400"/>
          </a:xfrm>
          <a:prstGeom prst="rect">
            <a:avLst/>
          </a:prstGeom>
        </p:spPr>
        <p:txBody>
          <a:bodyPr/>
          <a:lstStyle>
            <a:lvl1pPr marL="72866" indent="0">
              <a:spcBef>
                <a:spcPts val="0"/>
              </a:spcBef>
              <a:buNone/>
              <a:defRPr sz="1530" baseline="0">
                <a:latin typeface="+mn-lt"/>
              </a:defRPr>
            </a:lvl1pPr>
            <a:lvl2pPr>
              <a:spcBef>
                <a:spcPts val="0"/>
              </a:spcBef>
              <a:defRPr sz="1148">
                <a:latin typeface="+mn-lt"/>
              </a:defRPr>
            </a:lvl2pPr>
            <a:lvl3pPr>
              <a:spcBef>
                <a:spcPts val="0"/>
              </a:spcBef>
              <a:defRPr sz="1148">
                <a:latin typeface="+mn-lt"/>
              </a:defRPr>
            </a:lvl3pPr>
            <a:lvl4pPr>
              <a:spcBef>
                <a:spcPts val="0"/>
              </a:spcBef>
              <a:defRPr sz="1148">
                <a:latin typeface="+mn-lt"/>
              </a:defRPr>
            </a:lvl4pPr>
            <a:lvl5pPr>
              <a:spcBef>
                <a:spcPts val="0"/>
              </a:spcBef>
              <a:defRPr sz="1148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2712244" y="0"/>
            <a:ext cx="0" cy="100584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4"/>
          <p:cNvSpPr>
            <a:spLocks noGrp="1"/>
          </p:cNvSpPr>
          <p:nvPr>
            <p:ph type="title" hasCustomPrompt="1"/>
          </p:nvPr>
        </p:nvSpPr>
        <p:spPr>
          <a:xfrm>
            <a:off x="135405" y="1889761"/>
            <a:ext cx="2386800" cy="9694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z="2040"/>
              <a:t>Content Title</a:t>
            </a: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135405" y="2878254"/>
            <a:ext cx="1993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3126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tx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2712244" cy="1005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1" hasCustomPrompt="1"/>
          </p:nvPr>
        </p:nvSpPr>
        <p:spPr>
          <a:xfrm>
            <a:off x="135405" y="2897319"/>
            <a:ext cx="2400464" cy="6879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388610" lvl="0" indent="-25907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020">
                <a:solidFill>
                  <a:schemeClr val="lt1"/>
                </a:solidFill>
                <a:latin typeface="+mn-lt"/>
              </a:defRPr>
            </a:lvl1pPr>
            <a:lvl2pPr marL="777221" lvl="1" indent="-25907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  <a:defRPr sz="1020">
                <a:solidFill>
                  <a:schemeClr val="lt1"/>
                </a:solidFill>
                <a:latin typeface="+mn-lt"/>
              </a:defRPr>
            </a:lvl2pPr>
            <a:lvl3pPr marL="1165831" lvl="2" indent="-25907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020">
                <a:solidFill>
                  <a:schemeClr val="lt1"/>
                </a:solidFill>
                <a:latin typeface="+mn-lt"/>
              </a:defRPr>
            </a:lvl3pPr>
            <a:lvl4pPr marL="1554441" lvl="3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020">
                <a:solidFill>
                  <a:schemeClr val="lt1"/>
                </a:solidFill>
              </a:defRPr>
            </a:lvl4pPr>
            <a:lvl5pPr marL="1943052" lvl="4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020">
                <a:solidFill>
                  <a:schemeClr val="lt1"/>
                </a:solidFill>
              </a:defRPr>
            </a:lvl5pPr>
            <a:lvl6pPr marL="2331662" lvl="5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020">
                <a:solidFill>
                  <a:schemeClr val="lt1"/>
                </a:solidFill>
              </a:defRPr>
            </a:lvl6pPr>
            <a:lvl7pPr marL="2720272" lvl="6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020">
                <a:solidFill>
                  <a:schemeClr val="lt1"/>
                </a:solidFill>
              </a:defRPr>
            </a:lvl7pPr>
            <a:lvl8pPr marL="3108882" lvl="7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020">
                <a:solidFill>
                  <a:schemeClr val="lt1"/>
                </a:solidFill>
              </a:defRPr>
            </a:lvl8pPr>
            <a:lvl9pPr marL="3497493" lvl="8" indent="-259074" algn="l" rtl="0">
              <a:lnSpc>
                <a:spcPct val="115000"/>
              </a:lnSpc>
              <a:spcBef>
                <a:spcPts val="1360"/>
              </a:spcBef>
              <a:spcAft>
                <a:spcPts val="1360"/>
              </a:spcAft>
              <a:buClr>
                <a:schemeClr val="lt1"/>
              </a:buClr>
              <a:buSzPts val="1200"/>
              <a:buChar char="■"/>
              <a:defRPr sz="1020">
                <a:solidFill>
                  <a:schemeClr val="lt1"/>
                </a:solidFill>
              </a:defRPr>
            </a:lvl9pPr>
          </a:lstStyle>
          <a:p>
            <a:pPr lvl="0"/>
            <a:r>
              <a:rPr lang="en-US"/>
              <a:t>Subtitle</a:t>
            </a:r>
          </a:p>
          <a:p>
            <a:pPr lvl="1"/>
            <a:r>
              <a:rPr lang="en-US"/>
              <a:t>Subtitle  </a:t>
            </a:r>
          </a:p>
          <a:p>
            <a:pPr lvl="2"/>
            <a:r>
              <a:rPr lang="en-US"/>
              <a:t> Subtitle </a:t>
            </a:r>
          </a:p>
          <a:p>
            <a:pPr lvl="1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" y="134112"/>
            <a:ext cx="598584" cy="134112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712244" y="0"/>
            <a:ext cx="0" cy="100584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5"/>
          <p:cNvSpPr>
            <a:spLocks noGrp="1"/>
          </p:cNvSpPr>
          <p:nvPr>
            <p:ph sz="quarter" idx="10"/>
          </p:nvPr>
        </p:nvSpPr>
        <p:spPr>
          <a:xfrm>
            <a:off x="2712245" y="0"/>
            <a:ext cx="5060156" cy="10058400"/>
          </a:xfrm>
          <a:prstGeom prst="rect">
            <a:avLst/>
          </a:prstGeom>
        </p:spPr>
        <p:txBody>
          <a:bodyPr/>
          <a:lstStyle>
            <a:lvl1pPr marL="72866" indent="0">
              <a:spcBef>
                <a:spcPts val="0"/>
              </a:spcBef>
              <a:buNone/>
              <a:defRPr sz="1530" baseline="0">
                <a:solidFill>
                  <a:schemeClr val="tx1"/>
                </a:solidFill>
                <a:latin typeface="+mn-lt"/>
              </a:defRPr>
            </a:lvl1pPr>
            <a:lvl2pPr marL="582930" indent="-202406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148">
                <a:solidFill>
                  <a:schemeClr val="tx1"/>
                </a:solidFill>
                <a:latin typeface="+mn-lt"/>
              </a:defRPr>
            </a:lvl2pPr>
            <a:lvl3pPr marL="874395" indent="-202406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148">
                <a:solidFill>
                  <a:schemeClr val="tx1"/>
                </a:solidFill>
                <a:latin typeface="+mn-lt"/>
              </a:defRPr>
            </a:lvl3pPr>
            <a:lvl4pPr marL="1165860" indent="-202406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148">
                <a:solidFill>
                  <a:schemeClr val="tx1"/>
                </a:solidFill>
                <a:latin typeface="+mn-lt"/>
              </a:defRPr>
            </a:lvl4pPr>
            <a:lvl5pPr marL="1457325" indent="-202406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148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135405" y="2878256"/>
            <a:ext cx="1993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4"/>
          <p:cNvSpPr>
            <a:spLocks noGrp="1"/>
          </p:cNvSpPr>
          <p:nvPr>
            <p:ph type="title" hasCustomPrompt="1"/>
          </p:nvPr>
        </p:nvSpPr>
        <p:spPr>
          <a:xfrm>
            <a:off x="135405" y="1889761"/>
            <a:ext cx="2386800" cy="969433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z="2040"/>
              <a:t>Content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76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preserve="1">
  <p:cSld name="1_One column text">
    <p:bg>
      <p:bgPr>
        <a:solidFill>
          <a:schemeClr val="tx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2712244" cy="10058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sp>
        <p:nvSpPr>
          <p:cNvPr id="9" name="Title 4"/>
          <p:cNvSpPr>
            <a:spLocks noGrp="1"/>
          </p:cNvSpPr>
          <p:nvPr>
            <p:ph type="title" hasCustomPrompt="1"/>
          </p:nvPr>
        </p:nvSpPr>
        <p:spPr>
          <a:xfrm>
            <a:off x="135405" y="1889761"/>
            <a:ext cx="2386800" cy="9694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z="2040"/>
              <a:t>Content Title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" y="134112"/>
            <a:ext cx="598584" cy="134112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2712244" y="0"/>
            <a:ext cx="0" cy="100584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5"/>
          <p:cNvSpPr>
            <a:spLocks noGrp="1"/>
          </p:cNvSpPr>
          <p:nvPr>
            <p:ph sz="quarter" idx="10"/>
          </p:nvPr>
        </p:nvSpPr>
        <p:spPr>
          <a:xfrm>
            <a:off x="2712245" y="0"/>
            <a:ext cx="5060156" cy="10058400"/>
          </a:xfrm>
          <a:prstGeom prst="rect">
            <a:avLst/>
          </a:prstGeom>
        </p:spPr>
        <p:txBody>
          <a:bodyPr/>
          <a:lstStyle>
            <a:lvl1pPr marL="72866" indent="0">
              <a:spcBef>
                <a:spcPts val="0"/>
              </a:spcBef>
              <a:buNone/>
              <a:defRPr sz="1530" baseline="0">
                <a:solidFill>
                  <a:schemeClr val="tx1"/>
                </a:solidFill>
                <a:latin typeface="+mn-lt"/>
              </a:defRPr>
            </a:lvl1pPr>
            <a:lvl2pPr marL="582930" indent="-202406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148">
                <a:solidFill>
                  <a:schemeClr val="tx1"/>
                </a:solidFill>
                <a:latin typeface="+mn-lt"/>
              </a:defRPr>
            </a:lvl2pPr>
            <a:lvl3pPr marL="874395" indent="-202406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148">
                <a:solidFill>
                  <a:schemeClr val="tx1"/>
                </a:solidFill>
                <a:latin typeface="+mn-lt"/>
              </a:defRPr>
            </a:lvl3pPr>
            <a:lvl4pPr marL="1165860" indent="-202406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148">
                <a:solidFill>
                  <a:schemeClr val="tx1"/>
                </a:solidFill>
                <a:latin typeface="+mn-lt"/>
              </a:defRPr>
            </a:lvl4pPr>
            <a:lvl5pPr marL="1457325" indent="-202406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148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sz="quarter" idx="11"/>
          </p:nvPr>
        </p:nvSpPr>
        <p:spPr>
          <a:xfrm>
            <a:off x="135406" y="2897317"/>
            <a:ext cx="2386577" cy="68537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35405" y="2878254"/>
            <a:ext cx="1993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884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phs" preserve="1">
  <p:cSld name="Graph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0"/>
            <a:ext cx="7772400" cy="16119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sp>
        <p:nvSpPr>
          <p:cNvPr id="22" name="Google Shape;88;p21"/>
          <p:cNvSpPr txBox="1">
            <a:spLocks noGrp="1"/>
          </p:cNvSpPr>
          <p:nvPr>
            <p:ph type="title" hasCustomPrompt="1"/>
          </p:nvPr>
        </p:nvSpPr>
        <p:spPr>
          <a:xfrm>
            <a:off x="715170" y="67056"/>
            <a:ext cx="7057230" cy="14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2295" baseline="0">
                <a:solidFill>
                  <a:schemeClr val="lt1"/>
                </a:solidFill>
                <a:latin typeface="+mj-lt"/>
                <a:ea typeface="DIN Pro Black" panose="02000503030000020004" pitchFamily="2" charset="0"/>
                <a:cs typeface="DIN Pro Black" panose="02000503030000020004" pitchFamily="2" charset="0"/>
                <a:sym typeface="Montserrat SemiBold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r>
              <a:rPr lang="en-US"/>
              <a:t>Content Title</a:t>
            </a:r>
            <a:endParaRPr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" y="134112"/>
            <a:ext cx="598584" cy="134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225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preserve="1">
  <p:cSld name="1_One column text">
    <p:bg>
      <p:bgPr>
        <a:solidFill>
          <a:schemeClr val="tx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7772400" cy="16119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sp>
        <p:nvSpPr>
          <p:cNvPr id="88" name="Google Shape;88;p21"/>
          <p:cNvSpPr txBox="1">
            <a:spLocks noGrp="1"/>
          </p:cNvSpPr>
          <p:nvPr>
            <p:ph type="title" hasCustomPrompt="1"/>
          </p:nvPr>
        </p:nvSpPr>
        <p:spPr>
          <a:xfrm>
            <a:off x="715170" y="67056"/>
            <a:ext cx="7057230" cy="14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2295">
                <a:solidFill>
                  <a:schemeClr val="lt1"/>
                </a:solidFill>
                <a:latin typeface="+mj-lt"/>
                <a:ea typeface="DIN Pro Black" panose="02000503030000020004" pitchFamily="2" charset="0"/>
                <a:cs typeface="DIN Pro Black" panose="02000503030000020004" pitchFamily="2" charset="0"/>
                <a:sym typeface="Montserrat SemiBold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r>
              <a:rPr lang="en-US"/>
              <a:t>Content Title</a:t>
            </a:r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" y="134112"/>
            <a:ext cx="598584" cy="1341120"/>
          </a:xfrm>
          <a:prstGeom prst="rect">
            <a:avLst/>
          </a:prstGeom>
        </p:spPr>
      </p:pic>
      <p:sp>
        <p:nvSpPr>
          <p:cNvPr id="8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1611925"/>
            <a:ext cx="7772400" cy="8446475"/>
          </a:xfrm>
          <a:prstGeom prst="rect">
            <a:avLst/>
          </a:prstGeom>
        </p:spPr>
        <p:txBody>
          <a:bodyPr anchor="ctr"/>
          <a:lstStyle>
            <a:lvl1pPr marL="72866" indent="0" algn="ctr">
              <a:buNone/>
              <a:defRPr sz="306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Insert Map as .JPEG</a:t>
            </a:r>
          </a:p>
        </p:txBody>
      </p:sp>
    </p:spTree>
    <p:extLst>
      <p:ext uri="{BB962C8B-B14F-4D97-AF65-F5344CB8AC3E}">
        <p14:creationId xmlns:p14="http://schemas.microsoft.com/office/powerpoint/2010/main" val="3984943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preserve="1">
  <p:cSld name="1_One column text">
    <p:bg>
      <p:bgPr>
        <a:solidFill>
          <a:schemeClr val="tx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715170" cy="1005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sp>
        <p:nvSpPr>
          <p:cNvPr id="88" name="Google Shape;88;p21"/>
          <p:cNvSpPr txBox="1">
            <a:spLocks noGrp="1"/>
          </p:cNvSpPr>
          <p:nvPr>
            <p:ph type="title" hasCustomPrompt="1"/>
          </p:nvPr>
        </p:nvSpPr>
        <p:spPr>
          <a:xfrm rot="16200000">
            <a:off x="-3580967" y="5625680"/>
            <a:ext cx="7891635" cy="642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2295">
                <a:solidFill>
                  <a:schemeClr val="lt1"/>
                </a:solidFill>
                <a:latin typeface="+mj-lt"/>
                <a:ea typeface="DIN Pro Black" panose="02000503030000020004" pitchFamily="2" charset="0"/>
                <a:cs typeface="DIN Pro Black" panose="02000503030000020004" pitchFamily="2" charset="0"/>
                <a:sym typeface="Montserrat SemiBold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r>
              <a:rPr lang="en-US"/>
              <a:t>Content Title</a:t>
            </a:r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" y="134112"/>
            <a:ext cx="598584" cy="134112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715507" y="0"/>
            <a:ext cx="7056894" cy="10058400"/>
          </a:xfrm>
          <a:prstGeom prst="rect">
            <a:avLst/>
          </a:prstGeom>
        </p:spPr>
        <p:txBody>
          <a:bodyPr anchor="ctr"/>
          <a:lstStyle>
            <a:lvl1pPr marL="72866" indent="0" algn="ctr">
              <a:buNone/>
              <a:defRPr sz="306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Insert Map as .JPEG</a:t>
            </a:r>
          </a:p>
        </p:txBody>
      </p:sp>
    </p:spTree>
    <p:extLst>
      <p:ext uri="{BB962C8B-B14F-4D97-AF65-F5344CB8AC3E}">
        <p14:creationId xmlns:p14="http://schemas.microsoft.com/office/powerpoint/2010/main" val="266393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preserve="1">
  <p:cSld name="1_One column text">
    <p:bg>
      <p:bgPr>
        <a:solidFill>
          <a:schemeClr val="tx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7772400" cy="16119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sp>
        <p:nvSpPr>
          <p:cNvPr id="88" name="Google Shape;88;p21"/>
          <p:cNvSpPr txBox="1">
            <a:spLocks noGrp="1"/>
          </p:cNvSpPr>
          <p:nvPr>
            <p:ph type="title" hasCustomPrompt="1"/>
          </p:nvPr>
        </p:nvSpPr>
        <p:spPr>
          <a:xfrm>
            <a:off x="715170" y="67056"/>
            <a:ext cx="7057230" cy="14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2295">
                <a:solidFill>
                  <a:schemeClr val="lt1"/>
                </a:solidFill>
                <a:latin typeface="+mj-lt"/>
                <a:ea typeface="DIN Pro Black" panose="02000503030000020004" pitchFamily="2" charset="0"/>
                <a:cs typeface="DIN Pro Black" panose="02000503030000020004" pitchFamily="2" charset="0"/>
                <a:sym typeface="Montserrat SemiBold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r>
              <a:rPr lang="en-US"/>
              <a:t>Content Title</a:t>
            </a:r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" y="134112"/>
            <a:ext cx="598584" cy="13411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56877" y="2123440"/>
            <a:ext cx="3164621" cy="7459980"/>
          </a:xfrm>
          <a:prstGeom prst="rect">
            <a:avLst/>
          </a:prstGeom>
        </p:spPr>
        <p:txBody>
          <a:bodyPr/>
          <a:lstStyle>
            <a:lvl1pPr marL="291465" indent="-218599">
              <a:buClrTx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  <a:lvl2pPr marL="582930" indent="-202406">
              <a:buClrTx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874395" indent="-202406">
              <a:buClrTx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165860" indent="-202406">
              <a:buClrTx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4pPr>
            <a:lvl5pPr marL="1457325" indent="-202406">
              <a:buClrTx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quarter" idx="14"/>
          </p:nvPr>
        </p:nvSpPr>
        <p:spPr>
          <a:xfrm>
            <a:off x="4081591" y="2123440"/>
            <a:ext cx="3164621" cy="7459980"/>
          </a:xfrm>
          <a:prstGeom prst="rect">
            <a:avLst/>
          </a:prstGeom>
        </p:spPr>
        <p:txBody>
          <a:bodyPr/>
          <a:lstStyle>
            <a:lvl1pPr marL="291465" indent="-218599"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  <a:lvl2pPr marL="582930" indent="-202406"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874395" indent="-202406"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165860" indent="-202406"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4pPr>
            <a:lvl5pPr marL="1457325" indent="-202406"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311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preserve="1">
  <p:cSld name="1_One column text">
    <p:bg>
      <p:bgPr>
        <a:solidFill>
          <a:schemeClr val="tx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715170" cy="1005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sp>
        <p:nvSpPr>
          <p:cNvPr id="88" name="Google Shape;88;p21"/>
          <p:cNvSpPr txBox="1">
            <a:spLocks noGrp="1"/>
          </p:cNvSpPr>
          <p:nvPr>
            <p:ph type="title" hasCustomPrompt="1"/>
          </p:nvPr>
        </p:nvSpPr>
        <p:spPr>
          <a:xfrm rot="16200000">
            <a:off x="-3580967" y="5625680"/>
            <a:ext cx="7891635" cy="642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2295">
                <a:solidFill>
                  <a:schemeClr val="lt1"/>
                </a:solidFill>
                <a:latin typeface="+mj-lt"/>
                <a:ea typeface="DIN Pro Black" panose="02000503030000020004" pitchFamily="2" charset="0"/>
                <a:cs typeface="DIN Pro Black" panose="02000503030000020004" pitchFamily="2" charset="0"/>
                <a:sym typeface="Montserrat SemiBold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r>
              <a:rPr lang="en-US"/>
              <a:t>Content Title</a:t>
            </a:r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" y="134112"/>
            <a:ext cx="598584" cy="134112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879456" y="637964"/>
            <a:ext cx="6661623" cy="1065046"/>
          </a:xfrm>
          <a:prstGeom prst="rect">
            <a:avLst/>
          </a:prstGeom>
        </p:spPr>
        <p:txBody>
          <a:bodyPr/>
          <a:lstStyle>
            <a:lvl1pPr marL="72866" indent="0">
              <a:buNone/>
              <a:defRPr sz="2295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Area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879456" y="1724296"/>
            <a:ext cx="6661623" cy="894081"/>
          </a:xfrm>
          <a:prstGeom prst="rect">
            <a:avLst/>
          </a:prstGeom>
        </p:spPr>
        <p:txBody>
          <a:bodyPr/>
          <a:lstStyle>
            <a:lvl1pPr marL="72866" indent="0">
              <a:buNone/>
              <a:defRPr sz="153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Staff, Staff, Staff</a:t>
            </a:r>
          </a:p>
        </p:txBody>
      </p:sp>
      <p:cxnSp>
        <p:nvCxnSpPr>
          <p:cNvPr id="9" name="Google Shape;63;p15"/>
          <p:cNvCxnSpPr/>
          <p:nvPr/>
        </p:nvCxnSpPr>
        <p:spPr>
          <a:xfrm>
            <a:off x="1020334" y="2663613"/>
            <a:ext cx="1455756" cy="0"/>
          </a:xfrm>
          <a:prstGeom prst="straightConnector1">
            <a:avLst/>
          </a:prstGeom>
          <a:noFill/>
          <a:ln w="9525" cap="flat" cmpd="sng">
            <a:solidFill>
              <a:srgbClr val="CB333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879456" y="2708851"/>
            <a:ext cx="6661623" cy="1065046"/>
          </a:xfrm>
          <a:prstGeom prst="rect">
            <a:avLst/>
          </a:prstGeom>
        </p:spPr>
        <p:txBody>
          <a:bodyPr/>
          <a:lstStyle>
            <a:lvl1pPr marL="72866" indent="0">
              <a:buNone/>
              <a:defRPr sz="2295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Area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quarter" idx="13" hasCustomPrompt="1"/>
          </p:nvPr>
        </p:nvSpPr>
        <p:spPr>
          <a:xfrm>
            <a:off x="879456" y="3795184"/>
            <a:ext cx="6661623" cy="894081"/>
          </a:xfrm>
          <a:prstGeom prst="rect">
            <a:avLst/>
          </a:prstGeom>
        </p:spPr>
        <p:txBody>
          <a:bodyPr/>
          <a:lstStyle>
            <a:lvl1pPr marL="72866" indent="0">
              <a:buNone/>
              <a:defRPr sz="153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Staff, Staff, Staff</a:t>
            </a:r>
          </a:p>
        </p:txBody>
      </p:sp>
      <p:cxnSp>
        <p:nvCxnSpPr>
          <p:cNvPr id="12" name="Google Shape;63;p15"/>
          <p:cNvCxnSpPr/>
          <p:nvPr/>
        </p:nvCxnSpPr>
        <p:spPr>
          <a:xfrm>
            <a:off x="1020334" y="4734501"/>
            <a:ext cx="1455756" cy="0"/>
          </a:xfrm>
          <a:prstGeom prst="straightConnector1">
            <a:avLst/>
          </a:prstGeom>
          <a:noFill/>
          <a:ln w="9525" cap="flat" cmpd="sng">
            <a:solidFill>
              <a:srgbClr val="CB333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Content Placeholder 3"/>
          <p:cNvSpPr>
            <a:spLocks noGrp="1"/>
          </p:cNvSpPr>
          <p:nvPr>
            <p:ph sz="quarter" idx="14" hasCustomPrompt="1"/>
          </p:nvPr>
        </p:nvSpPr>
        <p:spPr>
          <a:xfrm>
            <a:off x="879456" y="4779739"/>
            <a:ext cx="6661623" cy="1065046"/>
          </a:xfrm>
          <a:prstGeom prst="rect">
            <a:avLst/>
          </a:prstGeom>
        </p:spPr>
        <p:txBody>
          <a:bodyPr/>
          <a:lstStyle>
            <a:lvl1pPr marL="72866" indent="0">
              <a:buNone/>
              <a:defRPr sz="2295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Area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quarter" idx="15" hasCustomPrompt="1"/>
          </p:nvPr>
        </p:nvSpPr>
        <p:spPr>
          <a:xfrm>
            <a:off x="879456" y="5866072"/>
            <a:ext cx="6661623" cy="894081"/>
          </a:xfrm>
          <a:prstGeom prst="rect">
            <a:avLst/>
          </a:prstGeom>
        </p:spPr>
        <p:txBody>
          <a:bodyPr/>
          <a:lstStyle>
            <a:lvl1pPr marL="72866" indent="0">
              <a:buNone/>
              <a:defRPr sz="153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Staff, Staff, Staff</a:t>
            </a:r>
          </a:p>
        </p:txBody>
      </p:sp>
      <p:cxnSp>
        <p:nvCxnSpPr>
          <p:cNvPr id="15" name="Google Shape;63;p15"/>
          <p:cNvCxnSpPr/>
          <p:nvPr/>
        </p:nvCxnSpPr>
        <p:spPr>
          <a:xfrm>
            <a:off x="1020334" y="6805389"/>
            <a:ext cx="1455756" cy="0"/>
          </a:xfrm>
          <a:prstGeom prst="straightConnector1">
            <a:avLst/>
          </a:prstGeom>
          <a:noFill/>
          <a:ln w="9525" cap="flat" cmpd="sng">
            <a:solidFill>
              <a:srgbClr val="CB333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" name="Content Placeholder 3"/>
          <p:cNvSpPr>
            <a:spLocks noGrp="1"/>
          </p:cNvSpPr>
          <p:nvPr>
            <p:ph sz="quarter" idx="16" hasCustomPrompt="1"/>
          </p:nvPr>
        </p:nvSpPr>
        <p:spPr>
          <a:xfrm>
            <a:off x="879456" y="6805389"/>
            <a:ext cx="6661623" cy="1065046"/>
          </a:xfrm>
          <a:prstGeom prst="rect">
            <a:avLst/>
          </a:prstGeom>
        </p:spPr>
        <p:txBody>
          <a:bodyPr/>
          <a:lstStyle>
            <a:lvl1pPr marL="72866" indent="0">
              <a:buNone/>
              <a:defRPr sz="2295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Area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quarter" idx="17" hasCustomPrompt="1"/>
          </p:nvPr>
        </p:nvSpPr>
        <p:spPr>
          <a:xfrm>
            <a:off x="879456" y="7891722"/>
            <a:ext cx="6661623" cy="894081"/>
          </a:xfrm>
          <a:prstGeom prst="rect">
            <a:avLst/>
          </a:prstGeom>
        </p:spPr>
        <p:txBody>
          <a:bodyPr/>
          <a:lstStyle>
            <a:lvl1pPr marL="72866" indent="0">
              <a:buNone/>
              <a:defRPr sz="153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Staff, Staff, Staff</a:t>
            </a:r>
          </a:p>
        </p:txBody>
      </p:sp>
      <p:cxnSp>
        <p:nvCxnSpPr>
          <p:cNvPr id="18" name="Google Shape;63;p15"/>
          <p:cNvCxnSpPr/>
          <p:nvPr/>
        </p:nvCxnSpPr>
        <p:spPr>
          <a:xfrm>
            <a:off x="1020334" y="8831039"/>
            <a:ext cx="1455756" cy="0"/>
          </a:xfrm>
          <a:prstGeom prst="straightConnector1">
            <a:avLst/>
          </a:prstGeom>
          <a:noFill/>
          <a:ln w="9525" cap="flat" cmpd="sng">
            <a:solidFill>
              <a:srgbClr val="CB333B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5315412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phs" preserve="1">
  <p:cSld name="1_Graph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372428" y="1732280"/>
            <a:ext cx="1918811" cy="6016413"/>
          </a:xfrm>
          <a:prstGeom prst="rect">
            <a:avLst/>
          </a:prstGeom>
        </p:spPr>
        <p:txBody>
          <a:bodyPr anchor="ctr"/>
          <a:lstStyle>
            <a:lvl1pPr marL="72866" indent="0" algn="ctr">
              <a:buNone/>
              <a:defRPr sz="1530">
                <a:latin typeface="+mn-lt"/>
              </a:defRPr>
            </a:lvl1pPr>
          </a:lstStyle>
          <a:p>
            <a:r>
              <a:rPr lang="en-US"/>
              <a:t>Insert Picture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372428" y="8009467"/>
            <a:ext cx="1918811" cy="596053"/>
          </a:xfrm>
          <a:prstGeom prst="rect">
            <a:avLst/>
          </a:prstGeom>
        </p:spPr>
        <p:txBody>
          <a:bodyPr/>
          <a:lstStyle>
            <a:lvl1pPr marL="72866" indent="0" algn="ctr">
              <a:spcBef>
                <a:spcPts val="0"/>
              </a:spcBef>
              <a:buNone/>
              <a:defRPr b="1">
                <a:latin typeface="+mj-lt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cxnSp>
        <p:nvCxnSpPr>
          <p:cNvPr id="13" name="Google Shape;63;p15"/>
          <p:cNvCxnSpPr/>
          <p:nvPr/>
        </p:nvCxnSpPr>
        <p:spPr>
          <a:xfrm>
            <a:off x="603956" y="7879080"/>
            <a:ext cx="1455756" cy="0"/>
          </a:xfrm>
          <a:prstGeom prst="straightConnector1">
            <a:avLst/>
          </a:prstGeom>
          <a:noFill/>
          <a:ln w="9525" cap="flat" cmpd="sng">
            <a:solidFill>
              <a:srgbClr val="CB333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" name="Picture Placeholder 5"/>
          <p:cNvSpPr>
            <a:spLocks noGrp="1"/>
          </p:cNvSpPr>
          <p:nvPr>
            <p:ph type="pic" sz="quarter" idx="14" hasCustomPrompt="1"/>
          </p:nvPr>
        </p:nvSpPr>
        <p:spPr>
          <a:xfrm>
            <a:off x="2963228" y="1732280"/>
            <a:ext cx="1918811" cy="6016413"/>
          </a:xfrm>
          <a:prstGeom prst="rect">
            <a:avLst/>
          </a:prstGeom>
        </p:spPr>
        <p:txBody>
          <a:bodyPr anchor="ctr"/>
          <a:lstStyle>
            <a:lvl1pPr marL="72866" indent="0" algn="ctr">
              <a:buNone/>
              <a:defRPr sz="1530">
                <a:latin typeface="+mn-lt"/>
              </a:defRPr>
            </a:lvl1pPr>
          </a:lstStyle>
          <a:p>
            <a:r>
              <a:rPr lang="en-US"/>
              <a:t>Insert Picture</a:t>
            </a:r>
          </a:p>
        </p:txBody>
      </p:sp>
      <p:sp>
        <p:nvSpPr>
          <p:cNvPr id="15" name="Content Placeholder 9"/>
          <p:cNvSpPr>
            <a:spLocks noGrp="1"/>
          </p:cNvSpPr>
          <p:nvPr>
            <p:ph sz="quarter" idx="15" hasCustomPrompt="1"/>
          </p:nvPr>
        </p:nvSpPr>
        <p:spPr>
          <a:xfrm>
            <a:off x="2963228" y="8009467"/>
            <a:ext cx="1918811" cy="596053"/>
          </a:xfrm>
          <a:prstGeom prst="rect">
            <a:avLst/>
          </a:prstGeom>
        </p:spPr>
        <p:txBody>
          <a:bodyPr/>
          <a:lstStyle>
            <a:lvl1pPr marL="72866" indent="0" algn="ctr">
              <a:spcBef>
                <a:spcPts val="0"/>
              </a:spcBef>
              <a:buNone/>
              <a:defRPr b="1">
                <a:latin typeface="+mj-lt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cxnSp>
        <p:nvCxnSpPr>
          <p:cNvPr id="16" name="Google Shape;63;p15"/>
          <p:cNvCxnSpPr/>
          <p:nvPr/>
        </p:nvCxnSpPr>
        <p:spPr>
          <a:xfrm>
            <a:off x="3194756" y="7879080"/>
            <a:ext cx="1455756" cy="0"/>
          </a:xfrm>
          <a:prstGeom prst="straightConnector1">
            <a:avLst/>
          </a:prstGeom>
          <a:noFill/>
          <a:ln w="9525" cap="flat" cmpd="sng">
            <a:solidFill>
              <a:srgbClr val="CB333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5440680" y="1732280"/>
            <a:ext cx="1918811" cy="6016413"/>
          </a:xfrm>
          <a:prstGeom prst="rect">
            <a:avLst/>
          </a:prstGeom>
        </p:spPr>
        <p:txBody>
          <a:bodyPr anchor="ctr"/>
          <a:lstStyle>
            <a:lvl1pPr marL="72866" indent="0" algn="ctr">
              <a:buNone/>
              <a:defRPr sz="1530">
                <a:latin typeface="+mn-lt"/>
              </a:defRPr>
            </a:lvl1pPr>
          </a:lstStyle>
          <a:p>
            <a:r>
              <a:rPr lang="en-US"/>
              <a:t>Insert Picture</a:t>
            </a:r>
          </a:p>
        </p:txBody>
      </p:sp>
      <p:sp>
        <p:nvSpPr>
          <p:cNvPr id="18" name="Content Placeholder 9"/>
          <p:cNvSpPr>
            <a:spLocks noGrp="1"/>
          </p:cNvSpPr>
          <p:nvPr>
            <p:ph sz="quarter" idx="17" hasCustomPrompt="1"/>
          </p:nvPr>
        </p:nvSpPr>
        <p:spPr>
          <a:xfrm>
            <a:off x="5440680" y="8009467"/>
            <a:ext cx="1918811" cy="596053"/>
          </a:xfrm>
          <a:prstGeom prst="rect">
            <a:avLst/>
          </a:prstGeom>
        </p:spPr>
        <p:txBody>
          <a:bodyPr/>
          <a:lstStyle>
            <a:lvl1pPr marL="72866" indent="0" algn="ctr">
              <a:spcBef>
                <a:spcPts val="0"/>
              </a:spcBef>
              <a:buNone/>
              <a:defRPr b="1">
                <a:latin typeface="+mj-lt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cxnSp>
        <p:nvCxnSpPr>
          <p:cNvPr id="19" name="Google Shape;63;p15"/>
          <p:cNvCxnSpPr/>
          <p:nvPr/>
        </p:nvCxnSpPr>
        <p:spPr>
          <a:xfrm>
            <a:off x="5672208" y="7879080"/>
            <a:ext cx="1455756" cy="0"/>
          </a:xfrm>
          <a:prstGeom prst="straightConnector1">
            <a:avLst/>
          </a:prstGeom>
          <a:noFill/>
          <a:ln w="9525" cap="flat" cmpd="sng">
            <a:solidFill>
              <a:srgbClr val="CB333B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66853"/>
            <a:ext cx="7780847" cy="29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7648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phs">
  <p:cSld name="1_Graph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" y="134112"/>
            <a:ext cx="598584" cy="134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09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5450B-F640-0C30-B954-CA54B4F2F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1550" y="1646133"/>
            <a:ext cx="5829300" cy="3501813"/>
          </a:xfrm>
        </p:spPr>
        <p:txBody>
          <a:bodyPr anchor="b"/>
          <a:lstStyle>
            <a:lvl1pPr algn="ctr">
              <a:defRPr sz="382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2BC859-FE58-F3DD-0B6B-61BAA5CA5A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1530"/>
            </a:lvl1pPr>
            <a:lvl2pPr marL="291465" indent="0" algn="ctr">
              <a:buNone/>
              <a:defRPr sz="1275"/>
            </a:lvl2pPr>
            <a:lvl3pPr marL="582930" indent="0" algn="ctr">
              <a:buNone/>
              <a:defRPr sz="1148"/>
            </a:lvl3pPr>
            <a:lvl4pPr marL="874395" indent="0" algn="ctr">
              <a:buNone/>
              <a:defRPr sz="1020"/>
            </a:lvl4pPr>
            <a:lvl5pPr marL="1165860" indent="0" algn="ctr">
              <a:buNone/>
              <a:defRPr sz="1020"/>
            </a:lvl5pPr>
            <a:lvl6pPr marL="1457325" indent="0" algn="ctr">
              <a:buNone/>
              <a:defRPr sz="1020"/>
            </a:lvl6pPr>
            <a:lvl7pPr marL="1748790" indent="0" algn="ctr">
              <a:buNone/>
              <a:defRPr sz="1020"/>
            </a:lvl7pPr>
            <a:lvl8pPr marL="2040255" indent="0" algn="ctr">
              <a:buNone/>
              <a:defRPr sz="1020"/>
            </a:lvl8pPr>
            <a:lvl9pPr marL="2331720" indent="0" algn="ctr">
              <a:buNone/>
              <a:defRPr sz="10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B99FB-874D-D522-6114-18F028386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D2260-9A45-4D46-87E8-1D0242556F08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9ADF4-87F3-B021-167A-F67454CAC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8629E-A4E2-FA90-75E3-75FF681E9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34165-7A86-407A-ACE6-F6B9B3FAE5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818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610375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customXml" Target="../ink/ink5.xml"/><Relationship Id="rId3" Type="http://schemas.openxmlformats.org/officeDocument/2006/relationships/image" Target="../media/image4.png"/><Relationship Id="rId7" Type="http://schemas.openxmlformats.org/officeDocument/2006/relationships/customXml" Target="../ink/ink2.xm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0" Type="http://schemas.openxmlformats.org/officeDocument/2006/relationships/image" Target="../media/image9.png"/><Relationship Id="rId4" Type="http://schemas.microsoft.com/office/2007/relationships/hdphoto" Target="../media/hdphoto1.wdp"/><Relationship Id="rId9" Type="http://schemas.openxmlformats.org/officeDocument/2006/relationships/customXml" Target="../ink/ink3.xml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205AE-A00B-F2B0-B748-779E2CAD1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3BE446-D05F-FE1A-6C16-815BC05265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5596" t="14654" r="13037" b="11470"/>
          <a:stretch/>
        </p:blipFill>
        <p:spPr>
          <a:xfrm>
            <a:off x="0" y="1"/>
            <a:ext cx="7772400" cy="10058400"/>
          </a:xfrm>
          <a:prstGeom prst="rect">
            <a:avLst/>
          </a:prstGeom>
        </p:spPr>
      </p:pic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8947826-05F0-A67D-C630-3F4C8B5AE5A8}"/>
              </a:ext>
            </a:extLst>
          </p:cNvPr>
          <p:cNvSpPr/>
          <p:nvPr/>
        </p:nvSpPr>
        <p:spPr>
          <a:xfrm>
            <a:off x="2471351" y="4633784"/>
            <a:ext cx="1680519" cy="5412259"/>
          </a:xfrm>
          <a:custGeom>
            <a:avLst/>
            <a:gdLst>
              <a:gd name="connsiteX0" fmla="*/ 926757 w 1680519"/>
              <a:gd name="connsiteY0" fmla="*/ 49427 h 5412259"/>
              <a:gd name="connsiteX1" fmla="*/ 1655806 w 1680519"/>
              <a:gd name="connsiteY1" fmla="*/ 0 h 5412259"/>
              <a:gd name="connsiteX2" fmla="*/ 1680519 w 1680519"/>
              <a:gd name="connsiteY2" fmla="*/ 568411 h 5412259"/>
              <a:gd name="connsiteX3" fmla="*/ 1643449 w 1680519"/>
              <a:gd name="connsiteY3" fmla="*/ 1099751 h 5412259"/>
              <a:gd name="connsiteX4" fmla="*/ 1556952 w 1680519"/>
              <a:gd name="connsiteY4" fmla="*/ 1322173 h 5412259"/>
              <a:gd name="connsiteX5" fmla="*/ 1482811 w 1680519"/>
              <a:gd name="connsiteY5" fmla="*/ 1569308 h 5412259"/>
              <a:gd name="connsiteX6" fmla="*/ 1482811 w 1680519"/>
              <a:gd name="connsiteY6" fmla="*/ 2286000 h 5412259"/>
              <a:gd name="connsiteX7" fmla="*/ 1396314 w 1680519"/>
              <a:gd name="connsiteY7" fmla="*/ 3348681 h 5412259"/>
              <a:gd name="connsiteX8" fmla="*/ 1223319 w 1680519"/>
              <a:gd name="connsiteY8" fmla="*/ 4399005 h 5412259"/>
              <a:gd name="connsiteX9" fmla="*/ 790833 w 1680519"/>
              <a:gd name="connsiteY9" fmla="*/ 5325762 h 5412259"/>
              <a:gd name="connsiteX10" fmla="*/ 679622 w 1680519"/>
              <a:gd name="connsiteY10" fmla="*/ 5412259 h 5412259"/>
              <a:gd name="connsiteX11" fmla="*/ 0 w 1680519"/>
              <a:gd name="connsiteY11" fmla="*/ 5128054 h 5412259"/>
              <a:gd name="connsiteX12" fmla="*/ 370703 w 1680519"/>
              <a:gd name="connsiteY12" fmla="*/ 4497859 h 5412259"/>
              <a:gd name="connsiteX13" fmla="*/ 568411 w 1680519"/>
              <a:gd name="connsiteY13" fmla="*/ 3855308 h 5412259"/>
              <a:gd name="connsiteX14" fmla="*/ 704335 w 1680519"/>
              <a:gd name="connsiteY14" fmla="*/ 2854411 h 5412259"/>
              <a:gd name="connsiteX15" fmla="*/ 840260 w 1680519"/>
              <a:gd name="connsiteY15" fmla="*/ 1927654 h 5412259"/>
              <a:gd name="connsiteX16" fmla="*/ 815546 w 1680519"/>
              <a:gd name="connsiteY16" fmla="*/ 1173892 h 5412259"/>
              <a:gd name="connsiteX17" fmla="*/ 741406 w 1680519"/>
              <a:gd name="connsiteY17" fmla="*/ 963827 h 5412259"/>
              <a:gd name="connsiteX18" fmla="*/ 753763 w 1680519"/>
              <a:gd name="connsiteY18" fmla="*/ 345989 h 5412259"/>
              <a:gd name="connsiteX19" fmla="*/ 926757 w 1680519"/>
              <a:gd name="connsiteY19" fmla="*/ 49427 h 541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680519" h="5412259">
                <a:moveTo>
                  <a:pt x="926757" y="49427"/>
                </a:moveTo>
                <a:lnTo>
                  <a:pt x="1655806" y="0"/>
                </a:lnTo>
                <a:lnTo>
                  <a:pt x="1680519" y="568411"/>
                </a:lnTo>
                <a:lnTo>
                  <a:pt x="1643449" y="1099751"/>
                </a:lnTo>
                <a:lnTo>
                  <a:pt x="1556952" y="1322173"/>
                </a:lnTo>
                <a:lnTo>
                  <a:pt x="1482811" y="1569308"/>
                </a:lnTo>
                <a:lnTo>
                  <a:pt x="1482811" y="2286000"/>
                </a:lnTo>
                <a:lnTo>
                  <a:pt x="1396314" y="3348681"/>
                </a:lnTo>
                <a:lnTo>
                  <a:pt x="1223319" y="4399005"/>
                </a:lnTo>
                <a:lnTo>
                  <a:pt x="790833" y="5325762"/>
                </a:lnTo>
                <a:lnTo>
                  <a:pt x="679622" y="5412259"/>
                </a:lnTo>
                <a:lnTo>
                  <a:pt x="0" y="5128054"/>
                </a:lnTo>
                <a:lnTo>
                  <a:pt x="370703" y="4497859"/>
                </a:lnTo>
                <a:lnTo>
                  <a:pt x="568411" y="3855308"/>
                </a:lnTo>
                <a:lnTo>
                  <a:pt x="704335" y="2854411"/>
                </a:lnTo>
                <a:lnTo>
                  <a:pt x="840260" y="1927654"/>
                </a:lnTo>
                <a:lnTo>
                  <a:pt x="815546" y="1173892"/>
                </a:lnTo>
                <a:lnTo>
                  <a:pt x="741406" y="963827"/>
                </a:lnTo>
                <a:lnTo>
                  <a:pt x="753763" y="345989"/>
                </a:lnTo>
                <a:lnTo>
                  <a:pt x="926757" y="4942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5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          </a:t>
            </a:r>
          </a:p>
          <a:p>
            <a:pPr algn="ctr"/>
            <a:endParaRPr lang="en-US" b="1"/>
          </a:p>
          <a:p>
            <a:pPr algn="ctr"/>
            <a:endParaRPr lang="en-US" b="1"/>
          </a:p>
          <a:p>
            <a:pPr algn="ctr"/>
            <a:endParaRPr lang="en-US" b="1"/>
          </a:p>
          <a:p>
            <a:pPr algn="ctr"/>
            <a:endParaRPr lang="en-US" b="1"/>
          </a:p>
          <a:p>
            <a:pPr algn="ctr"/>
            <a:endParaRPr lang="en-US" b="1"/>
          </a:p>
          <a:p>
            <a:pPr algn="ctr"/>
            <a:endParaRPr lang="en-US" b="1"/>
          </a:p>
          <a:p>
            <a:pPr algn="ctr"/>
            <a:r>
              <a:rPr lang="en-US" b="1"/>
              <a:t>Start</a:t>
            </a:r>
            <a:br>
              <a:rPr lang="en-US" b="1"/>
            </a:br>
            <a:r>
              <a:rPr lang="en-US" b="1"/>
              <a:t>Line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F4E1B3E-F315-CA7B-BF80-C5BF84BD602E}"/>
                  </a:ext>
                </a:extLst>
              </p14:cNvPr>
              <p14:cNvContentPartPr/>
              <p14:nvPr/>
            </p14:nvContentPartPr>
            <p14:xfrm>
              <a:off x="1704765" y="592618"/>
              <a:ext cx="1632240" cy="41634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D0E0B4F-E358-71C4-B9CE-288D823AF8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86765" y="574618"/>
                <a:ext cx="1667880" cy="419904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0B3E66F9-B133-FD88-7616-69C704AD408D}"/>
              </a:ext>
            </a:extLst>
          </p:cNvPr>
          <p:cNvSpPr/>
          <p:nvPr/>
        </p:nvSpPr>
        <p:spPr>
          <a:xfrm>
            <a:off x="0" y="0"/>
            <a:ext cx="7772400" cy="70433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/>
              <a:t>Start Line – Media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564703A-C94F-C082-CAF2-F49831E05D45}"/>
                  </a:ext>
                </a:extLst>
              </p14:cNvPr>
              <p14:cNvContentPartPr/>
              <p14:nvPr/>
            </p14:nvContentPartPr>
            <p14:xfrm>
              <a:off x="11232165" y="2570098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9F88CF8-97AB-8E2A-FF3B-7FF9AD31055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223165" y="2561098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49" name="Rectangle 48">
            <a:extLst>
              <a:ext uri="{FF2B5EF4-FFF2-40B4-BE49-F238E27FC236}">
                <a16:creationId xmlns:a16="http://schemas.microsoft.com/office/drawing/2014/main" id="{EA8477CB-1C70-BDAA-94BE-77B007ABDE29}"/>
              </a:ext>
            </a:extLst>
          </p:cNvPr>
          <p:cNvSpPr/>
          <p:nvPr/>
        </p:nvSpPr>
        <p:spPr>
          <a:xfrm>
            <a:off x="2677830" y="4991795"/>
            <a:ext cx="493020" cy="504957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/>
              <a:t>BOH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57AE50D6-8641-7A0D-E2BB-92E8E64656BB}"/>
                  </a:ext>
                </a:extLst>
              </p14:cNvPr>
              <p14:cNvContentPartPr/>
              <p14:nvPr/>
            </p14:nvContentPartPr>
            <p14:xfrm>
              <a:off x="2915805" y="741297"/>
              <a:ext cx="1277268" cy="4580001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74E4402-C135-E8D3-7F7B-054FDECA3D3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897805" y="723297"/>
                <a:ext cx="1312908" cy="46156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76C8DB0-0E59-23CD-DB26-EA985A484B67}"/>
                  </a:ext>
                </a:extLst>
              </p14:cNvPr>
              <p14:cNvContentPartPr/>
              <p14:nvPr/>
            </p14:nvContentPartPr>
            <p14:xfrm>
              <a:off x="2042805" y="4732618"/>
              <a:ext cx="1281240" cy="541440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76C8DB0-0E59-23CD-DB26-EA985A484B6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024800" y="4714618"/>
                <a:ext cx="1316890" cy="54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6923CCA-6248-6A7E-CAA0-D7DD03061ADA}"/>
                  </a:ext>
                </a:extLst>
              </p14:cNvPr>
              <p14:cNvContentPartPr/>
              <p14:nvPr/>
            </p14:nvContentPartPr>
            <p14:xfrm>
              <a:off x="3172377" y="6227805"/>
              <a:ext cx="784800" cy="38631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83F0758-9A19-2466-6B8A-E086DAD39ED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154377" y="6209805"/>
                <a:ext cx="820440" cy="3898800"/>
              </a:xfrm>
              <a:prstGeom prst="rect">
                <a:avLst/>
              </a:prstGeom>
            </p:spPr>
          </p:pic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0A75A9D-9C01-C4FE-9CB6-4B9B1E25B25A}"/>
              </a:ext>
            </a:extLst>
          </p:cNvPr>
          <p:cNvCxnSpPr>
            <a:cxnSpLocks/>
          </p:cNvCxnSpPr>
          <p:nvPr/>
        </p:nvCxnSpPr>
        <p:spPr>
          <a:xfrm>
            <a:off x="3164655" y="4930800"/>
            <a:ext cx="0" cy="741406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1C368964-F4F6-70FE-CB39-C22BC7CBECD0}"/>
              </a:ext>
            </a:extLst>
          </p:cNvPr>
          <p:cNvSpPr/>
          <p:nvPr/>
        </p:nvSpPr>
        <p:spPr>
          <a:xfrm>
            <a:off x="3926685" y="6052048"/>
            <a:ext cx="159840" cy="152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/>
              <a:t>B</a:t>
            </a:r>
            <a:endParaRPr lang="en-US" b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FF62CC-D22C-2889-1874-C4C850A8DE59}"/>
              </a:ext>
            </a:extLst>
          </p:cNvPr>
          <p:cNvSpPr/>
          <p:nvPr/>
        </p:nvSpPr>
        <p:spPr>
          <a:xfrm>
            <a:off x="3505485" y="5890483"/>
            <a:ext cx="159840" cy="152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/>
              <a:t>S</a:t>
            </a:r>
            <a:endParaRPr lang="en-US" b="1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1A4DF42-6D0B-94BD-BC19-D39B81F3D2D8}"/>
              </a:ext>
            </a:extLst>
          </p:cNvPr>
          <p:cNvCxnSpPr>
            <a:cxnSpLocks/>
          </p:cNvCxnSpPr>
          <p:nvPr/>
        </p:nvCxnSpPr>
        <p:spPr>
          <a:xfrm>
            <a:off x="3694245" y="4579894"/>
            <a:ext cx="0" cy="74140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354BA34-4283-4FBC-8D10-F4E0A134D0A5}"/>
              </a:ext>
            </a:extLst>
          </p:cNvPr>
          <p:cNvCxnSpPr>
            <a:cxnSpLocks/>
          </p:cNvCxnSpPr>
          <p:nvPr/>
        </p:nvCxnSpPr>
        <p:spPr>
          <a:xfrm flipH="1">
            <a:off x="3505485" y="6042883"/>
            <a:ext cx="159840" cy="1837467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4805B50-78E3-4A90-F88E-66F30BCB2CE1}"/>
              </a:ext>
            </a:extLst>
          </p:cNvPr>
          <p:cNvCxnSpPr>
            <a:cxnSpLocks/>
          </p:cNvCxnSpPr>
          <p:nvPr/>
        </p:nvCxnSpPr>
        <p:spPr>
          <a:xfrm>
            <a:off x="3164655" y="5321300"/>
            <a:ext cx="962011" cy="0"/>
          </a:xfrm>
          <a:prstGeom prst="line">
            <a:avLst/>
          </a:prstGeom>
          <a:ln w="571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97C6779-A21F-E9BB-3F54-38F95D8D2C7D}"/>
              </a:ext>
            </a:extLst>
          </p:cNvPr>
          <p:cNvCxnSpPr>
            <a:cxnSpLocks/>
          </p:cNvCxnSpPr>
          <p:nvPr/>
        </p:nvCxnSpPr>
        <p:spPr>
          <a:xfrm>
            <a:off x="6359790" y="5659395"/>
            <a:ext cx="105810" cy="1254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E441296-2B7F-CD16-605A-36D341067DB1}"/>
              </a:ext>
            </a:extLst>
          </p:cNvPr>
          <p:cNvCxnSpPr>
            <a:cxnSpLocks/>
          </p:cNvCxnSpPr>
          <p:nvPr/>
        </p:nvCxnSpPr>
        <p:spPr>
          <a:xfrm flipH="1">
            <a:off x="4193073" y="4756018"/>
            <a:ext cx="171732" cy="57282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A821093-98A3-DE2B-55BD-E24EBE4EC97D}"/>
              </a:ext>
            </a:extLst>
          </p:cNvPr>
          <p:cNvCxnSpPr>
            <a:cxnSpLocks/>
          </p:cNvCxnSpPr>
          <p:nvPr/>
        </p:nvCxnSpPr>
        <p:spPr>
          <a:xfrm flipH="1">
            <a:off x="5096636" y="5784850"/>
            <a:ext cx="55754" cy="1654968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ACF5EF-11A5-853C-B5CE-D19CEF7A1C9F}"/>
              </a:ext>
            </a:extLst>
          </p:cNvPr>
          <p:cNvCxnSpPr>
            <a:cxnSpLocks/>
          </p:cNvCxnSpPr>
          <p:nvPr/>
        </p:nvCxnSpPr>
        <p:spPr>
          <a:xfrm flipH="1">
            <a:off x="4223185" y="7439818"/>
            <a:ext cx="600545" cy="349282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953B07D2-F6C6-0C1C-1B82-B543F30CA6DA}"/>
              </a:ext>
            </a:extLst>
          </p:cNvPr>
          <p:cNvSpPr/>
          <p:nvPr/>
        </p:nvSpPr>
        <p:spPr>
          <a:xfrm rot="16200000">
            <a:off x="3913477" y="6234080"/>
            <a:ext cx="1482881" cy="863465"/>
          </a:xfrm>
          <a:prstGeom prst="rect">
            <a:avLst/>
          </a:prstGeom>
          <a:solidFill>
            <a:schemeClr val="bg2">
              <a:lumMod val="75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Media Credentialed area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DDBB20B-B9CC-F80C-F795-54E773F07D36}"/>
              </a:ext>
            </a:extLst>
          </p:cNvPr>
          <p:cNvSpPr/>
          <p:nvPr/>
        </p:nvSpPr>
        <p:spPr>
          <a:xfrm rot="16200000">
            <a:off x="5000999" y="6107913"/>
            <a:ext cx="1482881" cy="1115799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000" b="1" dirty="0"/>
              <a:t>Elites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6997710-953D-4593-27B3-E26DE269BBCE}"/>
              </a:ext>
            </a:extLst>
          </p:cNvPr>
          <p:cNvCxnSpPr>
            <a:cxnSpLocks/>
          </p:cNvCxnSpPr>
          <p:nvPr/>
        </p:nvCxnSpPr>
        <p:spPr>
          <a:xfrm>
            <a:off x="4905771" y="7439818"/>
            <a:ext cx="145547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5B39D06-1C27-D265-560C-936494ED19BD}"/>
              </a:ext>
            </a:extLst>
          </p:cNvPr>
          <p:cNvCxnSpPr>
            <a:cxnSpLocks/>
          </p:cNvCxnSpPr>
          <p:nvPr/>
        </p:nvCxnSpPr>
        <p:spPr>
          <a:xfrm flipV="1">
            <a:off x="6361245" y="6961616"/>
            <a:ext cx="0" cy="4809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B6510E2-3F92-3227-244D-B8A2506F6F09}"/>
              </a:ext>
            </a:extLst>
          </p:cNvPr>
          <p:cNvCxnSpPr>
            <a:cxnSpLocks/>
          </p:cNvCxnSpPr>
          <p:nvPr/>
        </p:nvCxnSpPr>
        <p:spPr>
          <a:xfrm flipV="1">
            <a:off x="6359790" y="5890483"/>
            <a:ext cx="1455" cy="81822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5D1DCC86-6C00-2BE1-A1E3-572B22FCB327}"/>
              </a:ext>
            </a:extLst>
          </p:cNvPr>
          <p:cNvSpPr/>
          <p:nvPr/>
        </p:nvSpPr>
        <p:spPr>
          <a:xfrm>
            <a:off x="1853514" y="729049"/>
            <a:ext cx="2261286" cy="3917092"/>
          </a:xfrm>
          <a:custGeom>
            <a:avLst/>
            <a:gdLst>
              <a:gd name="connsiteX0" fmla="*/ 0 w 2261286"/>
              <a:gd name="connsiteY0" fmla="*/ 0 h 3917092"/>
              <a:gd name="connsiteX1" fmla="*/ 963827 w 2261286"/>
              <a:gd name="connsiteY1" fmla="*/ 0 h 3917092"/>
              <a:gd name="connsiteX2" fmla="*/ 1853513 w 2261286"/>
              <a:gd name="connsiteY2" fmla="*/ 1816443 h 3917092"/>
              <a:gd name="connsiteX3" fmla="*/ 2051221 w 2261286"/>
              <a:gd name="connsiteY3" fmla="*/ 2496065 h 3917092"/>
              <a:gd name="connsiteX4" fmla="*/ 2187145 w 2261286"/>
              <a:gd name="connsiteY4" fmla="*/ 3113902 h 3917092"/>
              <a:gd name="connsiteX5" fmla="*/ 2261286 w 2261286"/>
              <a:gd name="connsiteY5" fmla="*/ 3571102 h 3917092"/>
              <a:gd name="connsiteX6" fmla="*/ 2261286 w 2261286"/>
              <a:gd name="connsiteY6" fmla="*/ 3880021 h 3917092"/>
              <a:gd name="connsiteX7" fmla="*/ 1532237 w 2261286"/>
              <a:gd name="connsiteY7" fmla="*/ 3917092 h 3917092"/>
              <a:gd name="connsiteX8" fmla="*/ 1495167 w 2261286"/>
              <a:gd name="connsiteY8" fmla="*/ 3323967 h 3917092"/>
              <a:gd name="connsiteX9" fmla="*/ 1334529 w 2261286"/>
              <a:gd name="connsiteY9" fmla="*/ 2743200 h 3917092"/>
              <a:gd name="connsiteX10" fmla="*/ 914400 w 2261286"/>
              <a:gd name="connsiteY10" fmla="*/ 1692875 h 3917092"/>
              <a:gd name="connsiteX11" fmla="*/ 383059 w 2261286"/>
              <a:gd name="connsiteY11" fmla="*/ 457200 h 3917092"/>
              <a:gd name="connsiteX12" fmla="*/ 0 w 2261286"/>
              <a:gd name="connsiteY12" fmla="*/ 0 h 3917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61286" h="3917092">
                <a:moveTo>
                  <a:pt x="0" y="0"/>
                </a:moveTo>
                <a:lnTo>
                  <a:pt x="963827" y="0"/>
                </a:lnTo>
                <a:lnTo>
                  <a:pt x="1853513" y="1816443"/>
                </a:lnTo>
                <a:lnTo>
                  <a:pt x="2051221" y="2496065"/>
                </a:lnTo>
                <a:lnTo>
                  <a:pt x="2187145" y="3113902"/>
                </a:lnTo>
                <a:lnTo>
                  <a:pt x="2261286" y="3571102"/>
                </a:lnTo>
                <a:lnTo>
                  <a:pt x="2261286" y="3880021"/>
                </a:lnTo>
                <a:lnTo>
                  <a:pt x="1532237" y="3917092"/>
                </a:lnTo>
                <a:lnTo>
                  <a:pt x="1495167" y="3323967"/>
                </a:lnTo>
                <a:lnTo>
                  <a:pt x="1334529" y="2743200"/>
                </a:lnTo>
                <a:lnTo>
                  <a:pt x="914400" y="1692875"/>
                </a:lnTo>
                <a:lnTo>
                  <a:pt x="383059" y="4572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           Start</a:t>
            </a:r>
          </a:p>
          <a:p>
            <a:pPr algn="ctr"/>
            <a:r>
              <a:rPr lang="en-US" b="1"/>
              <a:t>           Area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174C4D-EA33-889B-B97D-035F06389E41}"/>
              </a:ext>
            </a:extLst>
          </p:cNvPr>
          <p:cNvSpPr/>
          <p:nvPr/>
        </p:nvSpPr>
        <p:spPr>
          <a:xfrm>
            <a:off x="4126666" y="5321300"/>
            <a:ext cx="159840" cy="3130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/>
              <a:t>A</a:t>
            </a:r>
            <a:endParaRPr lang="en-US" b="1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3FA788F3-C39C-F195-62B4-A2090416408A}"/>
              </a:ext>
            </a:extLst>
          </p:cNvPr>
          <p:cNvSpPr/>
          <p:nvPr/>
        </p:nvSpPr>
        <p:spPr>
          <a:xfrm>
            <a:off x="3905250" y="6204448"/>
            <a:ext cx="838200" cy="1523502"/>
          </a:xfrm>
          <a:custGeom>
            <a:avLst/>
            <a:gdLst>
              <a:gd name="connsiteX0" fmla="*/ 838200 w 838200"/>
              <a:gd name="connsiteY0" fmla="*/ 1193800 h 1517650"/>
              <a:gd name="connsiteX1" fmla="*/ 342900 w 838200"/>
              <a:gd name="connsiteY1" fmla="*/ 1517650 h 1517650"/>
              <a:gd name="connsiteX2" fmla="*/ 0 w 838200"/>
              <a:gd name="connsiteY2" fmla="*/ 1498600 h 1517650"/>
              <a:gd name="connsiteX3" fmla="*/ 69850 w 838200"/>
              <a:gd name="connsiteY3" fmla="*/ 6350 h 1517650"/>
              <a:gd name="connsiteX4" fmla="*/ 254000 w 838200"/>
              <a:gd name="connsiteY4" fmla="*/ 0 h 1517650"/>
              <a:gd name="connsiteX5" fmla="*/ 152400 w 838200"/>
              <a:gd name="connsiteY5" fmla="*/ 1308100 h 1517650"/>
              <a:gd name="connsiteX6" fmla="*/ 330200 w 838200"/>
              <a:gd name="connsiteY6" fmla="*/ 1346200 h 1517650"/>
              <a:gd name="connsiteX7" fmla="*/ 311150 w 838200"/>
              <a:gd name="connsiteY7" fmla="*/ 1181100 h 1517650"/>
              <a:gd name="connsiteX8" fmla="*/ 838200 w 838200"/>
              <a:gd name="connsiteY8" fmla="*/ 1193800 h 151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200" h="1517650">
                <a:moveTo>
                  <a:pt x="838200" y="1193800"/>
                </a:moveTo>
                <a:lnTo>
                  <a:pt x="342900" y="1517650"/>
                </a:lnTo>
                <a:lnTo>
                  <a:pt x="0" y="1498600"/>
                </a:lnTo>
                <a:lnTo>
                  <a:pt x="69850" y="6350"/>
                </a:lnTo>
                <a:lnTo>
                  <a:pt x="254000" y="0"/>
                </a:lnTo>
                <a:lnTo>
                  <a:pt x="152400" y="1308100"/>
                </a:lnTo>
                <a:lnTo>
                  <a:pt x="330200" y="1346200"/>
                </a:lnTo>
                <a:lnTo>
                  <a:pt x="311150" y="1181100"/>
                </a:lnTo>
                <a:lnTo>
                  <a:pt x="838200" y="1193800"/>
                </a:lnTo>
                <a:close/>
              </a:path>
            </a:pathLst>
          </a:custGeom>
          <a:solidFill>
            <a:schemeClr val="bg2">
              <a:lumMod val="75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D595DA5A-9258-E2CE-4565-11D864747628}"/>
              </a:ext>
            </a:extLst>
          </p:cNvPr>
          <p:cNvSpPr/>
          <p:nvPr/>
        </p:nvSpPr>
        <p:spPr>
          <a:xfrm>
            <a:off x="3071020" y="940112"/>
            <a:ext cx="101357" cy="107649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EF8AF4B-60F8-6457-E816-31A22CB33ABF}"/>
              </a:ext>
            </a:extLst>
          </p:cNvPr>
          <p:cNvSpPr/>
          <p:nvPr/>
        </p:nvSpPr>
        <p:spPr>
          <a:xfrm>
            <a:off x="1715087" y="886292"/>
            <a:ext cx="101357" cy="107649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8C10486-996B-CBC9-2D6F-2E5F30E2ECEC}"/>
              </a:ext>
            </a:extLst>
          </p:cNvPr>
          <p:cNvCxnSpPr>
            <a:cxnSpLocks/>
          </p:cNvCxnSpPr>
          <p:nvPr/>
        </p:nvCxnSpPr>
        <p:spPr>
          <a:xfrm flipH="1">
            <a:off x="4811928" y="7407253"/>
            <a:ext cx="274722" cy="32565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98CB395-930A-D520-9C27-31A4E07FDB31}"/>
              </a:ext>
            </a:extLst>
          </p:cNvPr>
          <p:cNvCxnSpPr>
            <a:cxnSpLocks/>
          </p:cNvCxnSpPr>
          <p:nvPr/>
        </p:nvCxnSpPr>
        <p:spPr>
          <a:xfrm>
            <a:off x="6321744" y="6663164"/>
            <a:ext cx="0" cy="29845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DCEA88E-5E80-CDA9-3958-F48DB686DA1F}"/>
              </a:ext>
            </a:extLst>
          </p:cNvPr>
          <p:cNvCxnSpPr>
            <a:cxnSpLocks/>
          </p:cNvCxnSpPr>
          <p:nvPr/>
        </p:nvCxnSpPr>
        <p:spPr>
          <a:xfrm flipH="1">
            <a:off x="6359790" y="5784850"/>
            <a:ext cx="105810" cy="10563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004B2C1-18BC-8BB5-ED93-4983C48E6903}"/>
              </a:ext>
            </a:extLst>
          </p:cNvPr>
          <p:cNvSpPr/>
          <p:nvPr/>
        </p:nvSpPr>
        <p:spPr>
          <a:xfrm rot="16200000">
            <a:off x="3891333" y="1752652"/>
            <a:ext cx="3159438" cy="2369092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b="1" dirty="0"/>
              <a:t>EXPO TENTS </a:t>
            </a:r>
          </a:p>
          <a:p>
            <a:pPr algn="ctr"/>
            <a:r>
              <a:rPr lang="en-US" sz="1600" b="1" dirty="0"/>
              <a:t>CLOSED TO PUBLIC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A7172F-861B-DA01-6E15-7A7E8979D36E}"/>
              </a:ext>
            </a:extLst>
          </p:cNvPr>
          <p:cNvSpPr/>
          <p:nvPr/>
        </p:nvSpPr>
        <p:spPr>
          <a:xfrm>
            <a:off x="4286506" y="8127301"/>
            <a:ext cx="2080783" cy="1723704"/>
          </a:xfrm>
          <a:prstGeom prst="rect">
            <a:avLst/>
          </a:prstGeom>
          <a:solidFill>
            <a:schemeClr val="bg2">
              <a:lumMod val="75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MEDIA PARKING</a:t>
            </a:r>
          </a:p>
          <a:p>
            <a:pPr algn="ctr"/>
            <a:r>
              <a:rPr lang="en-US" sz="1200" b="1" dirty="0"/>
              <a:t>(SHARED BY STAFF &amp; BROADCAST TEAM)</a:t>
            </a:r>
          </a:p>
        </p:txBody>
      </p:sp>
    </p:spTree>
    <p:extLst>
      <p:ext uri="{BB962C8B-B14F-4D97-AF65-F5344CB8AC3E}">
        <p14:creationId xmlns:p14="http://schemas.microsoft.com/office/powerpoint/2010/main" val="1666458624"/>
      </p:ext>
    </p:extLst>
  </p:cSld>
  <p:clrMapOvr>
    <a:masterClrMapping/>
  </p:clrMapOvr>
</p:sld>
</file>

<file path=ppt/theme/theme1.xml><?xml version="1.0" encoding="utf-8"?>
<a:theme xmlns:a="http://schemas.openxmlformats.org/drawingml/2006/main" name="Atlanta Track Club Powerpoint Template">
  <a:themeElements>
    <a:clrScheme name="Atlanta Track Club">
      <a:dk1>
        <a:srgbClr val="212322"/>
      </a:dk1>
      <a:lt1>
        <a:srgbClr val="FFFFFF"/>
      </a:lt1>
      <a:dk2>
        <a:srgbClr val="CB333B"/>
      </a:dk2>
      <a:lt2>
        <a:srgbClr val="E7E6E6"/>
      </a:lt2>
      <a:accent1>
        <a:srgbClr val="4C8C2B"/>
      </a:accent1>
      <a:accent2>
        <a:srgbClr val="FF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nta Track Club Powerpoint Template" id="{FAD29F59-8369-4156-B3DF-EBD3005A40D5}" vid="{161CD7D1-4C99-42C3-8094-D383BDE54C9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401391AEA2D24893264A4DABF65AB9" ma:contentTypeVersion="19" ma:contentTypeDescription="Create a new document." ma:contentTypeScope="" ma:versionID="a6e22e192dbad92f00c8bfb7270efef8">
  <xsd:schema xmlns:xsd="http://www.w3.org/2001/XMLSchema" xmlns:xs="http://www.w3.org/2001/XMLSchema" xmlns:p="http://schemas.microsoft.com/office/2006/metadata/properties" xmlns:ns2="9d59e0b5-ce05-4923-8c56-043254b93d2e" xmlns:ns3="1ef66b08-0b92-418f-94b8-2bf9d440f426" targetNamespace="http://schemas.microsoft.com/office/2006/metadata/properties" ma:root="true" ma:fieldsID="4aa6bc03b183637b4311e5d4aaf34063" ns2:_="" ns3:_="">
    <xsd:import namespace="9d59e0b5-ce05-4923-8c56-043254b93d2e"/>
    <xsd:import namespace="1ef66b08-0b92-418f-94b8-2bf9d440f42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  <xsd:element ref="ns3:MediaLengthInSeconds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2:TaxKeywordTaxHTField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59e0b5-ce05-4923-8c56-043254b93d2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919e61a-c4c6-4a47-bacf-cc827d219ab2}" ma:internalName="TaxCatchAll" ma:showField="CatchAllData" ma:web="9d59e0b5-ce05-4923-8c56-043254b93d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25" nillable="true" ma:taxonomy="true" ma:internalName="TaxKeywordTaxHTField" ma:taxonomyFieldName="TaxKeyword" ma:displayName="Enterprise Keywords" ma:fieldId="{23f27201-bee3-471e-b2e7-b64fd8b7ca38}" ma:taxonomyMulti="true" ma:sspId="cf419f3b-f71e-422e-b072-5905b5685386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f66b08-0b92-418f-94b8-2bf9d440f4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f419f3b-f71e-422e-b072-5905b56853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ef66b08-0b92-418f-94b8-2bf9d440f426">
      <Terms xmlns="http://schemas.microsoft.com/office/infopath/2007/PartnerControls"/>
    </lcf76f155ced4ddcb4097134ff3c332f>
    <TaxCatchAll xmlns="9d59e0b5-ce05-4923-8c56-043254b93d2e" xsi:nil="true"/>
    <TaxKeywordTaxHTField xmlns="9d59e0b5-ce05-4923-8c56-043254b93d2e">
      <Terms xmlns="http://schemas.microsoft.com/office/infopath/2007/PartnerControls"/>
    </TaxKeywordTaxHTField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188194E-5C4C-4D63-B07A-5CB8638E25C9}">
  <ds:schemaRefs>
    <ds:schemaRef ds:uri="1ef66b08-0b92-418f-94b8-2bf9d440f426"/>
    <ds:schemaRef ds:uri="9d59e0b5-ce05-4923-8c56-043254b93d2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878BE4A-D94A-48DF-8D6F-08E077B02894}">
  <ds:schemaRefs>
    <ds:schemaRef ds:uri="1ef66b08-0b92-418f-94b8-2bf9d440f426"/>
    <ds:schemaRef ds:uri="9d59e0b5-ce05-4923-8c56-043254b93d2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C25462C-E273-4BE2-9277-FCA30F835E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Atlanta Track Club Powerpoint Template</Template>
  <TotalTime>0</TotalTime>
  <Words>39</Words>
  <Application>Microsoft Office PowerPoint</Application>
  <PresentationFormat>Custom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Montserrat</vt:lpstr>
      <vt:lpstr>Montserrat SemiBold</vt:lpstr>
      <vt:lpstr>Atlanta Track Club Powerpoint Template</vt:lpstr>
      <vt:lpstr>PowerPoint Presentation</vt:lpstr>
    </vt:vector>
  </TitlesOfParts>
  <Company>Atlanta Track Club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Enrique Tomas</dc:creator>
  <cp:lastModifiedBy>Natalie Cabanas</cp:lastModifiedBy>
  <cp:revision>2</cp:revision>
  <cp:lastPrinted>2025-06-26T13:38:55Z</cp:lastPrinted>
  <dcterms:created xsi:type="dcterms:W3CDTF">2024-06-11T21:35:14Z</dcterms:created>
  <dcterms:modified xsi:type="dcterms:W3CDTF">2025-06-28T16:44:16Z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0x0101000C401391AEA2D24893264A4DABF65AB9</vt:lpwstr>
  </property>
  <property fmtid="{D5CDD505-2E9C-101B-9397-08002B2CF9AE}" pid="3" name="MediaServiceImageTags">
    <vt:lpwstr/>
  </property>
  <property fmtid="{D5CDD505-2E9C-101B-9397-08002B2CF9AE}" pid="4" name="TaxKeyword">
    <vt:lpwstr/>
  </property>
</Properties>
</file>